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46" r:id="rId2"/>
    <p:sldId id="492" r:id="rId3"/>
    <p:sldId id="493" r:id="rId4"/>
    <p:sldId id="348" r:id="rId5"/>
    <p:sldId id="491" r:id="rId6"/>
    <p:sldId id="434" r:id="rId7"/>
    <p:sldId id="478" r:id="rId8"/>
    <p:sldId id="450" r:id="rId9"/>
    <p:sldId id="486" r:id="rId10"/>
    <p:sldId id="398" r:id="rId11"/>
    <p:sldId id="479" r:id="rId12"/>
    <p:sldId id="480" r:id="rId13"/>
    <p:sldId id="481" r:id="rId14"/>
    <p:sldId id="482" r:id="rId15"/>
    <p:sldId id="487" r:id="rId16"/>
    <p:sldId id="451" r:id="rId17"/>
    <p:sldId id="488" r:id="rId18"/>
    <p:sldId id="483" r:id="rId19"/>
    <p:sldId id="484" r:id="rId20"/>
    <p:sldId id="489" r:id="rId21"/>
    <p:sldId id="490" r:id="rId22"/>
    <p:sldId id="485" r:id="rId23"/>
    <p:sldId id="350" r:id="rId24"/>
    <p:sldId id="351" r:id="rId25"/>
    <p:sldId id="433" r:id="rId26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90000"/>
      </a:lnSpc>
      <a:spcBef>
        <a:spcPct val="20000"/>
      </a:spcBef>
      <a:spcAft>
        <a:spcPct val="0"/>
      </a:spcAft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fontAlgn="base">
      <a:lnSpc>
        <a:spcPct val="90000"/>
      </a:lnSpc>
      <a:spcBef>
        <a:spcPct val="20000"/>
      </a:spcBef>
      <a:spcAft>
        <a:spcPct val="0"/>
      </a:spcAft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fontAlgn="base">
      <a:lnSpc>
        <a:spcPct val="90000"/>
      </a:lnSpc>
      <a:spcBef>
        <a:spcPct val="20000"/>
      </a:spcBef>
      <a:spcAft>
        <a:spcPct val="0"/>
      </a:spcAft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fontAlgn="base">
      <a:lnSpc>
        <a:spcPct val="90000"/>
      </a:lnSpc>
      <a:spcBef>
        <a:spcPct val="20000"/>
      </a:spcBef>
      <a:spcAft>
        <a:spcPct val="0"/>
      </a:spcAft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fontAlgn="base">
      <a:lnSpc>
        <a:spcPct val="90000"/>
      </a:lnSpc>
      <a:spcBef>
        <a:spcPct val="20000"/>
      </a:spcBef>
      <a:spcAft>
        <a:spcPct val="0"/>
      </a:spcAft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80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9900"/>
    <a:srgbClr val="FFD98D"/>
    <a:srgbClr val="FFCC99"/>
    <a:srgbClr val="00CCFF"/>
    <a:srgbClr val="CC66FF"/>
    <a:srgbClr val="99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2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1350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5A001FA9-562E-57CB-6B5A-290A37F3EA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E8233391-3A82-43DE-5D0C-C196942CA0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1076" name="Rectangle 4">
            <a:extLst>
              <a:ext uri="{FF2B5EF4-FFF2-40B4-BE49-F238E27FC236}">
                <a16:creationId xmlns:a16="http://schemas.microsoft.com/office/drawing/2014/main" id="{B076001C-0665-13B0-738C-FD7B3F3FB5D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6D9566E7-B943-10A4-36AF-F794D0E64A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1078" name="Rectangle 6">
            <a:extLst>
              <a:ext uri="{FF2B5EF4-FFF2-40B4-BE49-F238E27FC236}">
                <a16:creationId xmlns:a16="http://schemas.microsoft.com/office/drawing/2014/main" id="{C8C788F8-E768-B93C-1C7E-3FDC620997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39D6734B-83DE-4698-12EC-C4180AC25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7F15660-88AF-4AF0-82E1-CDAFBFE98E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553680-CBDA-8CE1-5E36-A84E70C88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A8845-3292-4979-97C2-816782FB5E3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0F7B5BBC-359C-18C6-B949-A05449824E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8B53C574-D76F-3070-8023-AC2E0D042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08AE2B-B948-EFCD-5CE5-A9435F9B65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7A3AB-501C-4EAE-B932-20B06AEAFB5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4BD22F8D-CB50-92C2-529D-1444148BED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A9E74107-B57A-5EE6-1BB7-779DAD363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124574-6957-9232-5050-06C71C0590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313AE-A4F1-4628-A108-E681E4D292B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6CE3CC3D-2B51-8E58-BECD-35D761677C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7376E1DB-DE3D-56C1-84DA-4DE6A8900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F27D6E-FD75-EF91-DD39-DF2A03EA5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3C138A-7C86-4979-A1DB-C7E8E7A7B20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3D71CB16-F56C-295D-DA64-B3B7E26F7C3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70A0C683-5380-3B82-ABFE-314FB4798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B42F0D-C3AD-42CE-AA2F-E238CE5E6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202A8-6131-494A-8F3C-D5773C27FC2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8BD86F62-5D33-6A2F-8BA4-161BF5BC74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072CAB82-0F00-7BEB-E7DF-5A9434037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6D3C6A-5381-44CA-0373-2606B63FAC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A2A3B-CB3A-4A16-A2FA-FBD1FF7D767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223E54D9-E878-B119-B655-92AF3582246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926C62A6-1EEC-3072-967C-78E9D11E1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CC7CE49-653B-D419-0139-1CE93864C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1C58C-1ABF-4748-AC19-91414824D96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B7AA7FEE-D929-99E7-E5C7-460731B3EF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0F30695E-A3BF-CCF9-A991-57988B942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F96168-F70A-EE5A-2FF1-1B06E09B9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4FD2C-C666-4C50-AEE3-190C892475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3D8BCF94-E06D-0C61-AF97-107277E769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E59A223B-354C-2BDF-5FB3-0AAF4CA81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8047C-79E2-5AB0-5462-AB5834F3C4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6B565-C22D-4C6A-9A90-26D975D19BE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1B944A15-A44F-00DA-F32C-0627049C99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533D1973-E969-B16F-047B-43E6B1827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BB7210-7098-BEB7-897C-B04A4CFB6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46386-4EAD-4062-A428-49E0FAE5154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9F87AC30-7687-7EE1-DDAC-904F650EB5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4C4539D2-44A3-7F37-32F2-E0D87416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2D4D8F-23FC-3DE2-C262-2FE6EEB2F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EEBD5-FCE0-43EF-8F74-06EB522F845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B31B51F4-B2E9-75F7-780E-767E927CE8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41237215-4784-E7E1-D85E-CEE20BC33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53EC179-38F7-A6DB-4A6D-356CC544A6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E58E4-165E-48B7-BD93-616F1146BE1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75D259D0-ED41-930D-505A-6B26C197FD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E8D798A7-B299-05C8-9217-98238105B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21E6B3-4D5C-30EC-2139-BAD0693049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9D1667-4DB9-4E87-87A8-EFB975523EF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DD70D177-E963-FDEB-AEA9-3EBEC92794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C52813D9-5581-9470-5542-407AE0D281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84DBD7-68BD-C5BA-1715-50F8E9342D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E0DD7-6802-4A3D-9939-FE0A88490E3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F9BF9128-1D27-58D1-2CBE-DE1AB5C7A8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DBF0D75C-0849-1E23-C311-D1979B248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C08DEF-0452-1B2F-7320-86B3CD96CE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FDF519-A83E-4F34-886E-49D7642EE38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DBF8E3C1-6E97-3C84-1FBD-0FC6FB0E80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7CA4F2E5-DDCA-9E0E-DC70-A06C67099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48BCE5-5ECF-734C-176E-DD64E2CF0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7047E-D0A0-4557-AFB1-2C684FC22E14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52A29644-7A39-8DFA-AF23-ADC9B8071F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1A59432C-4C39-78AD-410F-35DE788A7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D39285B-1962-DFC4-2915-188E73CBC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0962B-F28D-454B-BD18-757FE9CA3CE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920A1AA0-5166-E16A-FB7C-F1451D2E82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0183B94D-FA95-48D8-D54F-85146C94C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A95C6D-8AA4-2C4D-C10D-F5112B2062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2EBB01-F60E-4FD9-9806-257F8EAE9B4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A1EC5331-EB31-08B9-5FAA-A8652E566F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67645D07-0C37-7605-D3F6-4C65040BD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A5A5C6D-72C9-B440-45AA-99D1BC62A8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FB67C-BFB1-4AF8-87B2-0519021171D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CEDD9EE7-8913-73BC-90FC-1837436F8D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B9DF9CE3-DC66-6BA2-CAD5-CB1C7706C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FA40352-020F-52FE-287D-11E9DF8FC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7EEF2-1FFE-451E-93D8-81CCD54D068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6C627A47-CA0A-E50D-60AB-66AE272978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E8DEE21D-487E-034B-EC53-9BDE2FF1D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A8CA2B-9901-A5E0-3B9D-96144B2F7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B8E34-C084-444D-B2D5-366C2F9A98F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B6E7BCEF-6B8E-6BB1-3E6F-21FB33B5A90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17433C01-6D84-9289-F84C-25AA573E51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EA34AA7-7416-507D-750E-A8C87694B2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16DEB-7A6B-406A-BB63-24B570E914D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5DF2BC24-250B-EDA4-E3BE-FD2800B1F1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A3711C60-19A4-F6B3-39D7-64A488FA7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3490C1-33E6-B038-48F4-84DB9F92A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91DD-3347-41CA-8759-DD8C1CAC96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F8F0BECE-4B34-2F19-E4C3-153B48708A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A9261342-FBE2-8AE1-B213-D89EB57A4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831850-023A-E802-B1D8-DF539BA662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23B4D-EFF3-4E5D-810D-E5897E49F13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8C0B7708-2FC1-27A4-472D-3CD6150E50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8BCE640B-A423-F7D1-288B-B0E21A0D48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71FE85-2AA0-40F7-CBBB-84B3CEAAC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2B36A0-0157-4601-A832-A884AF57C9C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65DB2C9F-3FFB-6EC6-B6A0-1568286FD0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51B1D6EC-135F-BF4B-BA82-37AC440A7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057" name="Group 105">
            <a:extLst>
              <a:ext uri="{FF2B5EF4-FFF2-40B4-BE49-F238E27FC236}">
                <a16:creationId xmlns:a16="http://schemas.microsoft.com/office/drawing/2014/main" id="{75BB0B9E-CF32-6D54-4E7A-1F8E6563DBC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26056" name="Group 104">
              <a:extLst>
                <a:ext uri="{FF2B5EF4-FFF2-40B4-BE49-F238E27FC236}">
                  <a16:creationId xmlns:a16="http://schemas.microsoft.com/office/drawing/2014/main" id="{485B6957-A4B4-D2E0-6AF5-C1D7C42C8BC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648" cy="4320"/>
              <a:chOff x="0" y="0"/>
              <a:chExt cx="648" cy="4320"/>
            </a:xfrm>
          </p:grpSpPr>
          <p:pic>
            <p:nvPicPr>
              <p:cNvPr id="125996" name="Picture 44">
                <a:extLst>
                  <a:ext uri="{FF2B5EF4-FFF2-40B4-BE49-F238E27FC236}">
                    <a16:creationId xmlns:a16="http://schemas.microsoft.com/office/drawing/2014/main" id="{38B08FDF-C774-F39B-2D32-0EADC7792F6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0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997" name="Picture 45">
                <a:extLst>
                  <a:ext uri="{FF2B5EF4-FFF2-40B4-BE49-F238E27FC236}">
                    <a16:creationId xmlns:a16="http://schemas.microsoft.com/office/drawing/2014/main" id="{89687D3F-2801-7363-CCF3-FD01FBE3615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771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998" name="Picture 46">
                <a:extLst>
                  <a:ext uri="{FF2B5EF4-FFF2-40B4-BE49-F238E27FC236}">
                    <a16:creationId xmlns:a16="http://schemas.microsoft.com/office/drawing/2014/main" id="{59D09A85-410D-D120-EEF9-E8491909F66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1539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5999" name="Picture 47">
                <a:extLst>
                  <a:ext uri="{FF2B5EF4-FFF2-40B4-BE49-F238E27FC236}">
                    <a16:creationId xmlns:a16="http://schemas.microsoft.com/office/drawing/2014/main" id="{2D93A716-742D-7CB2-8324-88B8EA97154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2267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0" name="Picture 48">
                <a:extLst>
                  <a:ext uri="{FF2B5EF4-FFF2-40B4-BE49-F238E27FC236}">
                    <a16:creationId xmlns:a16="http://schemas.microsoft.com/office/drawing/2014/main" id="{968EB4E6-6C4B-085E-DB38-E5C6EF3D6EE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2971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1" name="Picture 49">
                <a:extLst>
                  <a:ext uri="{FF2B5EF4-FFF2-40B4-BE49-F238E27FC236}">
                    <a16:creationId xmlns:a16="http://schemas.microsoft.com/office/drawing/2014/main" id="{5FE7C1D8-4E4A-1828-0B30-887018CC094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625" b="12891"/>
              <a:stretch>
                <a:fillRect/>
              </a:stretch>
            </p:blipFill>
            <p:spPr bwMode="auto">
              <a:xfrm>
                <a:off x="0" y="3651"/>
                <a:ext cx="64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03" name="Group 51">
              <a:extLst>
                <a:ext uri="{FF2B5EF4-FFF2-40B4-BE49-F238E27FC236}">
                  <a16:creationId xmlns:a16="http://schemas.microsoft.com/office/drawing/2014/main" id="{1F41A9C3-4EB8-684D-2139-CE70C477221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11" y="0"/>
              <a:ext cx="768" cy="4320"/>
              <a:chOff x="0" y="0"/>
              <a:chExt cx="768" cy="4320"/>
            </a:xfrm>
          </p:grpSpPr>
          <p:pic>
            <p:nvPicPr>
              <p:cNvPr id="126004" name="Picture 52">
                <a:extLst>
                  <a:ext uri="{FF2B5EF4-FFF2-40B4-BE49-F238E27FC236}">
                    <a16:creationId xmlns:a16="http://schemas.microsoft.com/office/drawing/2014/main" id="{4E7F70EC-0AB8-D901-1002-998151EB677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5" name="Picture 53">
                <a:extLst>
                  <a:ext uri="{FF2B5EF4-FFF2-40B4-BE49-F238E27FC236}">
                    <a16:creationId xmlns:a16="http://schemas.microsoft.com/office/drawing/2014/main" id="{D3909C10-303F-77FE-AEA7-3A1E17C05E3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6" name="Picture 54">
                <a:extLst>
                  <a:ext uri="{FF2B5EF4-FFF2-40B4-BE49-F238E27FC236}">
                    <a16:creationId xmlns:a16="http://schemas.microsoft.com/office/drawing/2014/main" id="{4C1C9382-D468-1458-8665-12350C8F097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7" name="Picture 55">
                <a:extLst>
                  <a:ext uri="{FF2B5EF4-FFF2-40B4-BE49-F238E27FC236}">
                    <a16:creationId xmlns:a16="http://schemas.microsoft.com/office/drawing/2014/main" id="{10A6C1B2-B4B9-E1EF-75A8-2AA986C7F4E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8" name="Picture 56">
                <a:extLst>
                  <a:ext uri="{FF2B5EF4-FFF2-40B4-BE49-F238E27FC236}">
                    <a16:creationId xmlns:a16="http://schemas.microsoft.com/office/drawing/2014/main" id="{2D3DF974-27ED-9ED4-E79B-189D79869C9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09" name="Picture 57">
                <a:extLst>
                  <a:ext uri="{FF2B5EF4-FFF2-40B4-BE49-F238E27FC236}">
                    <a16:creationId xmlns:a16="http://schemas.microsoft.com/office/drawing/2014/main" id="{68554800-31DA-4BC8-8F5B-E31C738BC7B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10" name="Group 58">
              <a:extLst>
                <a:ext uri="{FF2B5EF4-FFF2-40B4-BE49-F238E27FC236}">
                  <a16:creationId xmlns:a16="http://schemas.microsoft.com/office/drawing/2014/main" id="{A10B938C-F39D-D6E6-8C98-8EA4FE02092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47" y="0"/>
              <a:ext cx="768" cy="4320"/>
              <a:chOff x="0" y="0"/>
              <a:chExt cx="768" cy="4320"/>
            </a:xfrm>
          </p:grpSpPr>
          <p:pic>
            <p:nvPicPr>
              <p:cNvPr id="126011" name="Picture 59">
                <a:extLst>
                  <a:ext uri="{FF2B5EF4-FFF2-40B4-BE49-F238E27FC236}">
                    <a16:creationId xmlns:a16="http://schemas.microsoft.com/office/drawing/2014/main" id="{B15DF994-1F6E-0856-2286-16B5B258032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2" name="Picture 60">
                <a:extLst>
                  <a:ext uri="{FF2B5EF4-FFF2-40B4-BE49-F238E27FC236}">
                    <a16:creationId xmlns:a16="http://schemas.microsoft.com/office/drawing/2014/main" id="{5DA1DDE3-E8DF-22E1-2C24-5DE17D2F792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3" name="Picture 61">
                <a:extLst>
                  <a:ext uri="{FF2B5EF4-FFF2-40B4-BE49-F238E27FC236}">
                    <a16:creationId xmlns:a16="http://schemas.microsoft.com/office/drawing/2014/main" id="{25D2E0D8-61DF-B591-BA24-8571A40BF94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4" name="Picture 62">
                <a:extLst>
                  <a:ext uri="{FF2B5EF4-FFF2-40B4-BE49-F238E27FC236}">
                    <a16:creationId xmlns:a16="http://schemas.microsoft.com/office/drawing/2014/main" id="{37873A30-0982-0301-8357-64C9BEC4D52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5" name="Picture 63">
                <a:extLst>
                  <a:ext uri="{FF2B5EF4-FFF2-40B4-BE49-F238E27FC236}">
                    <a16:creationId xmlns:a16="http://schemas.microsoft.com/office/drawing/2014/main" id="{36B9890F-139A-737F-1069-BAC0EBB81AE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6" name="Picture 64">
                <a:extLst>
                  <a:ext uri="{FF2B5EF4-FFF2-40B4-BE49-F238E27FC236}">
                    <a16:creationId xmlns:a16="http://schemas.microsoft.com/office/drawing/2014/main" id="{05FFCC3C-E649-014E-83AE-481F06DAD0A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17" name="Group 65">
              <a:extLst>
                <a:ext uri="{FF2B5EF4-FFF2-40B4-BE49-F238E27FC236}">
                  <a16:creationId xmlns:a16="http://schemas.microsoft.com/office/drawing/2014/main" id="{CC93611D-5B28-1595-4748-3699DC261A0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91" y="0"/>
              <a:ext cx="768" cy="4320"/>
              <a:chOff x="0" y="0"/>
              <a:chExt cx="768" cy="4320"/>
            </a:xfrm>
          </p:grpSpPr>
          <p:pic>
            <p:nvPicPr>
              <p:cNvPr id="126018" name="Picture 66">
                <a:extLst>
                  <a:ext uri="{FF2B5EF4-FFF2-40B4-BE49-F238E27FC236}">
                    <a16:creationId xmlns:a16="http://schemas.microsoft.com/office/drawing/2014/main" id="{6DB58530-973F-1BA9-C2CE-A8E40633FF4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19" name="Picture 67">
                <a:extLst>
                  <a:ext uri="{FF2B5EF4-FFF2-40B4-BE49-F238E27FC236}">
                    <a16:creationId xmlns:a16="http://schemas.microsoft.com/office/drawing/2014/main" id="{5F81ECE7-D363-DFFC-B5AA-41E1E85629E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0" name="Picture 68">
                <a:extLst>
                  <a:ext uri="{FF2B5EF4-FFF2-40B4-BE49-F238E27FC236}">
                    <a16:creationId xmlns:a16="http://schemas.microsoft.com/office/drawing/2014/main" id="{2A163B9F-7692-4C2B-25A9-64996F9C413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1" name="Picture 69">
                <a:extLst>
                  <a:ext uri="{FF2B5EF4-FFF2-40B4-BE49-F238E27FC236}">
                    <a16:creationId xmlns:a16="http://schemas.microsoft.com/office/drawing/2014/main" id="{7B701101-A6D8-D020-6744-BCB65D3CCE7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2" name="Picture 70">
                <a:extLst>
                  <a:ext uri="{FF2B5EF4-FFF2-40B4-BE49-F238E27FC236}">
                    <a16:creationId xmlns:a16="http://schemas.microsoft.com/office/drawing/2014/main" id="{DC64AC88-ACB3-53DE-ABC6-E512E70DB83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3" name="Picture 71">
                <a:extLst>
                  <a:ext uri="{FF2B5EF4-FFF2-40B4-BE49-F238E27FC236}">
                    <a16:creationId xmlns:a16="http://schemas.microsoft.com/office/drawing/2014/main" id="{03F24ACF-452B-76CD-3192-7C7CD3835F5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24" name="Group 72">
              <a:extLst>
                <a:ext uri="{FF2B5EF4-FFF2-40B4-BE49-F238E27FC236}">
                  <a16:creationId xmlns:a16="http://schemas.microsoft.com/office/drawing/2014/main" id="{E7C50483-63C1-61CE-29DD-84E1C1AB2BA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35" y="0"/>
              <a:ext cx="768" cy="4320"/>
              <a:chOff x="0" y="0"/>
              <a:chExt cx="768" cy="4320"/>
            </a:xfrm>
          </p:grpSpPr>
          <p:pic>
            <p:nvPicPr>
              <p:cNvPr id="126025" name="Picture 73">
                <a:extLst>
                  <a:ext uri="{FF2B5EF4-FFF2-40B4-BE49-F238E27FC236}">
                    <a16:creationId xmlns:a16="http://schemas.microsoft.com/office/drawing/2014/main" id="{587761C2-DC17-7D42-B2B4-EF99AB010D7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6" name="Picture 74">
                <a:extLst>
                  <a:ext uri="{FF2B5EF4-FFF2-40B4-BE49-F238E27FC236}">
                    <a16:creationId xmlns:a16="http://schemas.microsoft.com/office/drawing/2014/main" id="{7C393506-C653-774C-005F-85B6AEEEF8C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7" name="Picture 75">
                <a:extLst>
                  <a:ext uri="{FF2B5EF4-FFF2-40B4-BE49-F238E27FC236}">
                    <a16:creationId xmlns:a16="http://schemas.microsoft.com/office/drawing/2014/main" id="{728A1181-0E53-C7D5-0DB4-B1E158C8249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8" name="Picture 76">
                <a:extLst>
                  <a:ext uri="{FF2B5EF4-FFF2-40B4-BE49-F238E27FC236}">
                    <a16:creationId xmlns:a16="http://schemas.microsoft.com/office/drawing/2014/main" id="{24B15FA7-53C8-4C2C-98B9-0167B534737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29" name="Picture 77">
                <a:extLst>
                  <a:ext uri="{FF2B5EF4-FFF2-40B4-BE49-F238E27FC236}">
                    <a16:creationId xmlns:a16="http://schemas.microsoft.com/office/drawing/2014/main" id="{8F7D489E-878D-F82F-6CD4-9B358ABDEF4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0" name="Picture 78">
                <a:extLst>
                  <a:ext uri="{FF2B5EF4-FFF2-40B4-BE49-F238E27FC236}">
                    <a16:creationId xmlns:a16="http://schemas.microsoft.com/office/drawing/2014/main" id="{C44CD9B3-4FC3-84C3-C186-91DF8235DDF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31" name="Group 79">
              <a:extLst>
                <a:ext uri="{FF2B5EF4-FFF2-40B4-BE49-F238E27FC236}">
                  <a16:creationId xmlns:a16="http://schemas.microsoft.com/office/drawing/2014/main" id="{39D479F9-93F9-C2B4-0D13-B733DE320CF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79" y="0"/>
              <a:ext cx="768" cy="4320"/>
              <a:chOff x="0" y="0"/>
              <a:chExt cx="768" cy="4320"/>
            </a:xfrm>
          </p:grpSpPr>
          <p:pic>
            <p:nvPicPr>
              <p:cNvPr id="126032" name="Picture 80">
                <a:extLst>
                  <a:ext uri="{FF2B5EF4-FFF2-40B4-BE49-F238E27FC236}">
                    <a16:creationId xmlns:a16="http://schemas.microsoft.com/office/drawing/2014/main" id="{36E66C33-AC91-0994-B402-4BEA5C5C21A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3" name="Picture 81">
                <a:extLst>
                  <a:ext uri="{FF2B5EF4-FFF2-40B4-BE49-F238E27FC236}">
                    <a16:creationId xmlns:a16="http://schemas.microsoft.com/office/drawing/2014/main" id="{B5102254-B1F0-612E-DFCA-4C7274536AE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4" name="Picture 82">
                <a:extLst>
                  <a:ext uri="{FF2B5EF4-FFF2-40B4-BE49-F238E27FC236}">
                    <a16:creationId xmlns:a16="http://schemas.microsoft.com/office/drawing/2014/main" id="{8606DF1D-28C5-C165-10A4-4D5C4CB73C2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5" name="Picture 83">
                <a:extLst>
                  <a:ext uri="{FF2B5EF4-FFF2-40B4-BE49-F238E27FC236}">
                    <a16:creationId xmlns:a16="http://schemas.microsoft.com/office/drawing/2014/main" id="{343B2781-1CD0-C272-674C-723F0C92339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6" name="Picture 84">
                <a:extLst>
                  <a:ext uri="{FF2B5EF4-FFF2-40B4-BE49-F238E27FC236}">
                    <a16:creationId xmlns:a16="http://schemas.microsoft.com/office/drawing/2014/main" id="{AB057702-66D0-4179-ECFB-345AC5726A7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37" name="Picture 85">
                <a:extLst>
                  <a:ext uri="{FF2B5EF4-FFF2-40B4-BE49-F238E27FC236}">
                    <a16:creationId xmlns:a16="http://schemas.microsoft.com/office/drawing/2014/main" id="{049B9F30-326F-6921-3BAE-A385973FA17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38" name="Group 86">
              <a:extLst>
                <a:ext uri="{FF2B5EF4-FFF2-40B4-BE49-F238E27FC236}">
                  <a16:creationId xmlns:a16="http://schemas.microsoft.com/office/drawing/2014/main" id="{461F6101-CBAB-1F0E-1B22-34A26FF974E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339" y="0"/>
              <a:ext cx="768" cy="4320"/>
              <a:chOff x="0" y="0"/>
              <a:chExt cx="768" cy="4320"/>
            </a:xfrm>
          </p:grpSpPr>
          <p:pic>
            <p:nvPicPr>
              <p:cNvPr id="126039" name="Picture 87">
                <a:extLst>
                  <a:ext uri="{FF2B5EF4-FFF2-40B4-BE49-F238E27FC236}">
                    <a16:creationId xmlns:a16="http://schemas.microsoft.com/office/drawing/2014/main" id="{1A53F273-4470-582E-85C4-B221FDA4BC0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0" name="Picture 88">
                <a:extLst>
                  <a:ext uri="{FF2B5EF4-FFF2-40B4-BE49-F238E27FC236}">
                    <a16:creationId xmlns:a16="http://schemas.microsoft.com/office/drawing/2014/main" id="{BCBA3F0E-6B3A-44C0-D1E8-0E04695EE02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1" name="Picture 89">
                <a:extLst>
                  <a:ext uri="{FF2B5EF4-FFF2-40B4-BE49-F238E27FC236}">
                    <a16:creationId xmlns:a16="http://schemas.microsoft.com/office/drawing/2014/main" id="{985EB46D-6141-CE37-9D64-27259B46D03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2" name="Picture 90">
                <a:extLst>
                  <a:ext uri="{FF2B5EF4-FFF2-40B4-BE49-F238E27FC236}">
                    <a16:creationId xmlns:a16="http://schemas.microsoft.com/office/drawing/2014/main" id="{B5548AD2-CFDE-9A34-FFF8-A6F96EFF517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3" name="Picture 91">
                <a:extLst>
                  <a:ext uri="{FF2B5EF4-FFF2-40B4-BE49-F238E27FC236}">
                    <a16:creationId xmlns:a16="http://schemas.microsoft.com/office/drawing/2014/main" id="{A3E76A94-5B19-4F4A-0E66-B624D0089C5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4" name="Picture 92">
                <a:extLst>
                  <a:ext uri="{FF2B5EF4-FFF2-40B4-BE49-F238E27FC236}">
                    <a16:creationId xmlns:a16="http://schemas.microsoft.com/office/drawing/2014/main" id="{BB6A2F71-1388-DAC2-9A2D-FE9B760E936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6055" name="Group 103">
              <a:extLst>
                <a:ext uri="{FF2B5EF4-FFF2-40B4-BE49-F238E27FC236}">
                  <a16:creationId xmlns:a16="http://schemas.microsoft.com/office/drawing/2014/main" id="{9FEDEB7A-7207-69B9-7916-6E0FB368E4D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107" y="0"/>
              <a:ext cx="653" cy="4320"/>
              <a:chOff x="5107" y="0"/>
              <a:chExt cx="653" cy="4320"/>
            </a:xfrm>
          </p:grpSpPr>
          <p:pic>
            <p:nvPicPr>
              <p:cNvPr id="126046" name="Picture 94">
                <a:extLst>
                  <a:ext uri="{FF2B5EF4-FFF2-40B4-BE49-F238E27FC236}">
                    <a16:creationId xmlns:a16="http://schemas.microsoft.com/office/drawing/2014/main" id="{D22A6FF3-5A25-357F-7E51-2283B95737A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0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7" name="Picture 95">
                <a:extLst>
                  <a:ext uri="{FF2B5EF4-FFF2-40B4-BE49-F238E27FC236}">
                    <a16:creationId xmlns:a16="http://schemas.microsoft.com/office/drawing/2014/main" id="{B30EACDA-C4A2-86E3-3F31-AA326637655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771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8" name="Picture 96">
                <a:extLst>
                  <a:ext uri="{FF2B5EF4-FFF2-40B4-BE49-F238E27FC236}">
                    <a16:creationId xmlns:a16="http://schemas.microsoft.com/office/drawing/2014/main" id="{6A89A0B9-F505-1F89-1B00-3488CD35F03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1539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49" name="Picture 97">
                <a:extLst>
                  <a:ext uri="{FF2B5EF4-FFF2-40B4-BE49-F238E27FC236}">
                    <a16:creationId xmlns:a16="http://schemas.microsoft.com/office/drawing/2014/main" id="{3A3BAB7F-1527-0A58-C690-A025ECF22DD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2275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50" name="Picture 98">
                <a:extLst>
                  <a:ext uri="{FF2B5EF4-FFF2-40B4-BE49-F238E27FC236}">
                    <a16:creationId xmlns:a16="http://schemas.microsoft.com/office/drawing/2014/main" id="{5D2DEBBD-8DDB-74BB-ABD0-6C18F743CA4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2963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6051" name="Picture 99">
                <a:extLst>
                  <a:ext uri="{FF2B5EF4-FFF2-40B4-BE49-F238E27FC236}">
                    <a16:creationId xmlns:a16="http://schemas.microsoft.com/office/drawing/2014/main" id="{4B9AFDE8-3932-28F2-8391-0565E1A59EE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 b="12891"/>
              <a:stretch>
                <a:fillRect/>
              </a:stretch>
            </p:blipFill>
            <p:spPr bwMode="auto">
              <a:xfrm>
                <a:off x="5107" y="3651"/>
                <a:ext cx="653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4F1246E0-A3AC-2735-C9B9-369C58702D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8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A66B4916-DFBC-723E-AD01-54EE8B329F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10942904-DDAA-426F-17AF-9DC531BDFE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6A83A3BD-7FC8-C16D-9185-77708112D0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5958" name="Rectangle 6">
            <a:extLst>
              <a:ext uri="{FF2B5EF4-FFF2-40B4-BE49-F238E27FC236}">
                <a16:creationId xmlns:a16="http://schemas.microsoft.com/office/drawing/2014/main" id="{E08E7E10-F3B2-B539-5CBE-6978773E1F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1785DB-982B-4477-B497-18A03998C78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6059" name="Rectangle 107">
            <a:extLst>
              <a:ext uri="{FF2B5EF4-FFF2-40B4-BE49-F238E27FC236}">
                <a16:creationId xmlns:a16="http://schemas.microsoft.com/office/drawing/2014/main" id="{1FD5A61B-945D-EBC4-9E67-EBCF7FC719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29400" y="6615113"/>
            <a:ext cx="253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For Educational Use Only </a:t>
            </a:r>
            <a:r>
              <a:rPr lang="en-US" altLang="en-US" sz="1200">
                <a:solidFill>
                  <a:srgbClr val="FFFFFF"/>
                </a:solidFill>
                <a:cs typeface="Arial" panose="020B0604020202020204" pitchFamily="34" charset="0"/>
              </a:rPr>
              <a:t>©</a:t>
            </a:r>
            <a:r>
              <a:rPr lang="en-US" altLang="en-US" sz="1200">
                <a:solidFill>
                  <a:srgbClr val="FFFFFF"/>
                </a:solidFill>
              </a:rPr>
              <a:t> 2010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D7918-CCCD-B2B0-075C-768487374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70FA60-7705-DF8E-AB40-4FEEBACCDA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60FDE-E106-A7CB-DEF3-BFD7C5DF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EF736-E876-4FD3-202A-524598BAC3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E0402B-DA99-406B-9206-BB261F78E44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0459A-800C-C72E-1DCA-98379CD2BD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200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5FDC84-699F-942E-6D84-DA0B808D9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60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BB424-EEDC-89B1-6A16-30A03CB65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4500" y="274638"/>
            <a:ext cx="602932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CE90F-8755-DDC8-056A-4D669E3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64436-5858-3D21-9CBC-A9D1CB62CF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28A8AF-1134-4B07-82D9-5B6962E7918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27A3E-7316-86E3-1396-A3E7CB2161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1814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7AC78-BA4C-6BE3-FE02-BE7DD2091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274638"/>
            <a:ext cx="8242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BCF9F-3118-0D7E-820B-D7A0972836C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81C4CA-F90E-6A91-28A8-5C807FBBEDA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8C2797-414D-CBC6-4514-E2D35FC05C18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5C2977-2F8A-CE93-3529-2F3F19C93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F16D9-04F4-020A-7600-43D41E85D5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27121BA-EFD2-45BE-A17E-21F48CF68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FF520-AD09-B75C-B6C0-92AACEFA219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314700" y="6572250"/>
            <a:ext cx="3276600" cy="2857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593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93346-FE6E-AA91-23CD-4231E106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BB6D-02B7-1234-FFAE-74F8AF39A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DD6D5-000E-A3A3-F882-36ECA1E2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D291-B793-BF61-59FE-AFDC0B6316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385EF9-35D9-4FED-A417-7099988AF6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24240-470D-623F-F19A-E668C8D96B4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495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111D-F47B-0174-3E43-48F5F4439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F8419-A22A-51C3-64FB-ABE4F3368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4E5F8-18D5-0B8B-A0EC-1521F758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9697F-A9F0-4AE9-E324-1E8DBA8B3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9BC60-09AF-4059-9825-98A559A3A0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756A0-1298-0611-A2FA-9AF212E628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92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C24B-347A-263B-AEA4-5CFF5A6E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A5754-A2BA-6A0D-73CD-42F38C93A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89544-9A13-4504-47C6-B25B0B7D8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0BD12-3252-525E-8345-395E249C9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E6D9A-AC1F-38C8-D941-59C972F40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3F2224-D89A-4D71-950D-051810E310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BE364E8-D661-938B-75CA-5BB86CF610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89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E072-604A-8B8A-CC5A-6F4D2CAA0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6593E-500E-BA45-9C07-EDB4D83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B4173-5067-12BE-1EB2-A735BF0B0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25821-46A0-4BB1-FAF1-7CC950810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D0C9C-7CA5-1296-CFCB-9E23041F4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EE053-F693-BBF1-3901-17F9E678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14E2BBB-352E-41AC-5504-5DFF8DA0D7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6EEF60-A293-4FB1-9BE2-4CC1E33D44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FF595D2-DF6E-E326-07D2-5D2D3B32824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028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4C34-D25C-F7FE-EF7B-7C382340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BC64E7-5A46-3714-D7A5-E15A0EF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49962-07C2-6230-A25C-0A9208667E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A23EF9-4EFB-483A-BEA6-4094FF7120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2A541-A4DA-B61B-4A27-01F8D9C3B4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360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B77146-C76E-3AAF-5B11-960BB7E88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6DE866-3C02-9161-92BE-D263D5157E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C9A30C-743F-4280-93A0-CA80F46B49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A7FE3-CD63-7B9A-F89E-9F253DE8213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38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8E01C-5B29-6D55-0AF2-5AD0522C8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45150-0D81-17E6-8D72-141A62AD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C6BB6-86EA-4253-9386-81273044A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4B433-3343-6889-1B57-6CDC92B48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4C48C-23F4-E15D-1386-286ED8EF6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C99B2A-BE37-4690-B788-F511FEACA7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25C974-2AA4-BB9B-9DB3-6FB08FD0E7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875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6283D-58CE-DC25-EC17-111FFE5B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DFEA23-180C-44E0-98EE-E02DFAC36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A8E62-1D90-31B1-A647-ABF4BFE16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C793B-2093-5C4E-F6A3-CCB1062DB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1CC45-7E92-150C-4C45-532B8C7AF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3768BD-D3AC-493B-8930-D08C0F73B4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2C38DB6-EBD3-8F3A-9560-D6779C3BC1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3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7" name="Group 43">
            <a:extLst>
              <a:ext uri="{FF2B5EF4-FFF2-40B4-BE49-F238E27FC236}">
                <a16:creationId xmlns:a16="http://schemas.microsoft.com/office/drawing/2014/main" id="{03C5657C-769A-78F6-021D-1610ADA2C32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68" name="Group 44">
              <a:extLst>
                <a:ext uri="{FF2B5EF4-FFF2-40B4-BE49-F238E27FC236}">
                  <a16:creationId xmlns:a16="http://schemas.microsoft.com/office/drawing/2014/main" id="{FFC19E83-19DF-8543-E36D-F0C889E83BC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648" cy="4320"/>
              <a:chOff x="0" y="0"/>
              <a:chExt cx="648" cy="4320"/>
            </a:xfrm>
          </p:grpSpPr>
          <p:pic>
            <p:nvPicPr>
              <p:cNvPr id="1069" name="Picture 45">
                <a:extLst>
                  <a:ext uri="{FF2B5EF4-FFF2-40B4-BE49-F238E27FC236}">
                    <a16:creationId xmlns:a16="http://schemas.microsoft.com/office/drawing/2014/main" id="{214E20C9-2663-8E49-8B6D-A0E22F755ED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0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0" name="Picture 46">
                <a:extLst>
                  <a:ext uri="{FF2B5EF4-FFF2-40B4-BE49-F238E27FC236}">
                    <a16:creationId xmlns:a16="http://schemas.microsoft.com/office/drawing/2014/main" id="{E804AC87-4D9D-A299-B75E-2A38F05C90D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771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1" name="Picture 47">
                <a:extLst>
                  <a:ext uri="{FF2B5EF4-FFF2-40B4-BE49-F238E27FC236}">
                    <a16:creationId xmlns:a16="http://schemas.microsoft.com/office/drawing/2014/main" id="{694E1E39-9BE7-C71B-5E41-FDDF6A05F8C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1539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2" name="Picture 48">
                <a:extLst>
                  <a:ext uri="{FF2B5EF4-FFF2-40B4-BE49-F238E27FC236}">
                    <a16:creationId xmlns:a16="http://schemas.microsoft.com/office/drawing/2014/main" id="{439E5A60-56DE-C453-DFDD-F1457B01D9A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2267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3" name="Picture 49">
                <a:extLst>
                  <a:ext uri="{FF2B5EF4-FFF2-40B4-BE49-F238E27FC236}">
                    <a16:creationId xmlns:a16="http://schemas.microsoft.com/office/drawing/2014/main" id="{65686248-F9B2-0E7A-B5CA-9B1BE95E669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67"/>
              <a:stretch>
                <a:fillRect/>
              </a:stretch>
            </p:blipFill>
            <p:spPr bwMode="auto">
              <a:xfrm>
                <a:off x="0" y="2971"/>
                <a:ext cx="640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4" name="Picture 50">
                <a:extLst>
                  <a:ext uri="{FF2B5EF4-FFF2-40B4-BE49-F238E27FC236}">
                    <a16:creationId xmlns:a16="http://schemas.microsoft.com/office/drawing/2014/main" id="{AFD66186-DAA4-4DD5-437C-919D62D4A03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625" b="12891"/>
              <a:stretch>
                <a:fillRect/>
              </a:stretch>
            </p:blipFill>
            <p:spPr bwMode="auto">
              <a:xfrm>
                <a:off x="0" y="3651"/>
                <a:ext cx="64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75" name="Group 51">
              <a:extLst>
                <a:ext uri="{FF2B5EF4-FFF2-40B4-BE49-F238E27FC236}">
                  <a16:creationId xmlns:a16="http://schemas.microsoft.com/office/drawing/2014/main" id="{68F7D004-31BA-5FB6-E32E-66F625647C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11" y="0"/>
              <a:ext cx="768" cy="4320"/>
              <a:chOff x="0" y="0"/>
              <a:chExt cx="768" cy="4320"/>
            </a:xfrm>
          </p:grpSpPr>
          <p:pic>
            <p:nvPicPr>
              <p:cNvPr id="1076" name="Picture 52">
                <a:extLst>
                  <a:ext uri="{FF2B5EF4-FFF2-40B4-BE49-F238E27FC236}">
                    <a16:creationId xmlns:a16="http://schemas.microsoft.com/office/drawing/2014/main" id="{5B98DD1C-4E95-39EF-8051-4A99A6B524E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7" name="Picture 53">
                <a:extLst>
                  <a:ext uri="{FF2B5EF4-FFF2-40B4-BE49-F238E27FC236}">
                    <a16:creationId xmlns:a16="http://schemas.microsoft.com/office/drawing/2014/main" id="{7AF63194-E840-4C01-2775-0ABCF0CA298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8" name="Picture 54">
                <a:extLst>
                  <a:ext uri="{FF2B5EF4-FFF2-40B4-BE49-F238E27FC236}">
                    <a16:creationId xmlns:a16="http://schemas.microsoft.com/office/drawing/2014/main" id="{2E59BAD6-A1BF-777B-9FEE-3723CFD5D39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79" name="Picture 55">
                <a:extLst>
                  <a:ext uri="{FF2B5EF4-FFF2-40B4-BE49-F238E27FC236}">
                    <a16:creationId xmlns:a16="http://schemas.microsoft.com/office/drawing/2014/main" id="{0BA65DD3-D094-08AE-0922-D05BB56DA5B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0" name="Picture 56">
                <a:extLst>
                  <a:ext uri="{FF2B5EF4-FFF2-40B4-BE49-F238E27FC236}">
                    <a16:creationId xmlns:a16="http://schemas.microsoft.com/office/drawing/2014/main" id="{2A568221-EE75-EF16-B7B6-0F0F63DA096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1" name="Picture 57">
                <a:extLst>
                  <a:ext uri="{FF2B5EF4-FFF2-40B4-BE49-F238E27FC236}">
                    <a16:creationId xmlns:a16="http://schemas.microsoft.com/office/drawing/2014/main" id="{C33AF252-E613-659D-D8A4-D75828CC52D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82" name="Group 58">
              <a:extLst>
                <a:ext uri="{FF2B5EF4-FFF2-40B4-BE49-F238E27FC236}">
                  <a16:creationId xmlns:a16="http://schemas.microsoft.com/office/drawing/2014/main" id="{343151EA-9E63-F5DC-294C-2118DF84AE1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347" y="0"/>
              <a:ext cx="768" cy="4320"/>
              <a:chOff x="0" y="0"/>
              <a:chExt cx="768" cy="4320"/>
            </a:xfrm>
          </p:grpSpPr>
          <p:pic>
            <p:nvPicPr>
              <p:cNvPr id="1083" name="Picture 59">
                <a:extLst>
                  <a:ext uri="{FF2B5EF4-FFF2-40B4-BE49-F238E27FC236}">
                    <a16:creationId xmlns:a16="http://schemas.microsoft.com/office/drawing/2014/main" id="{F5F174E9-9211-F774-EEF0-750A72A60CE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4" name="Picture 60">
                <a:extLst>
                  <a:ext uri="{FF2B5EF4-FFF2-40B4-BE49-F238E27FC236}">
                    <a16:creationId xmlns:a16="http://schemas.microsoft.com/office/drawing/2014/main" id="{2D6ACD5B-468A-B631-2F9B-D83051538B6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5" name="Picture 61">
                <a:extLst>
                  <a:ext uri="{FF2B5EF4-FFF2-40B4-BE49-F238E27FC236}">
                    <a16:creationId xmlns:a16="http://schemas.microsoft.com/office/drawing/2014/main" id="{89C8CDD4-DB29-BFFF-1854-906A9789241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6" name="Picture 62">
                <a:extLst>
                  <a:ext uri="{FF2B5EF4-FFF2-40B4-BE49-F238E27FC236}">
                    <a16:creationId xmlns:a16="http://schemas.microsoft.com/office/drawing/2014/main" id="{9A2D97E1-CB58-2F39-1917-B55A4C0C154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7" name="Picture 63">
                <a:extLst>
                  <a:ext uri="{FF2B5EF4-FFF2-40B4-BE49-F238E27FC236}">
                    <a16:creationId xmlns:a16="http://schemas.microsoft.com/office/drawing/2014/main" id="{851D6980-5EA2-8991-6CFC-16CF92BEFBE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88" name="Picture 64">
                <a:extLst>
                  <a:ext uri="{FF2B5EF4-FFF2-40B4-BE49-F238E27FC236}">
                    <a16:creationId xmlns:a16="http://schemas.microsoft.com/office/drawing/2014/main" id="{63FC27B9-A56C-71D5-C020-DADE4354001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89" name="Group 65">
              <a:extLst>
                <a:ext uri="{FF2B5EF4-FFF2-40B4-BE49-F238E27FC236}">
                  <a16:creationId xmlns:a16="http://schemas.microsoft.com/office/drawing/2014/main" id="{7A1A8623-1458-8C68-3406-214288920FF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091" y="0"/>
              <a:ext cx="768" cy="4320"/>
              <a:chOff x="0" y="0"/>
              <a:chExt cx="768" cy="4320"/>
            </a:xfrm>
          </p:grpSpPr>
          <p:pic>
            <p:nvPicPr>
              <p:cNvPr id="1090" name="Picture 66">
                <a:extLst>
                  <a:ext uri="{FF2B5EF4-FFF2-40B4-BE49-F238E27FC236}">
                    <a16:creationId xmlns:a16="http://schemas.microsoft.com/office/drawing/2014/main" id="{1CFBC61F-0171-9E40-5A12-4E776553948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1" name="Picture 67">
                <a:extLst>
                  <a:ext uri="{FF2B5EF4-FFF2-40B4-BE49-F238E27FC236}">
                    <a16:creationId xmlns:a16="http://schemas.microsoft.com/office/drawing/2014/main" id="{101FD5BB-FFFA-FFB1-15BF-00D4ADB9B105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2" name="Picture 68">
                <a:extLst>
                  <a:ext uri="{FF2B5EF4-FFF2-40B4-BE49-F238E27FC236}">
                    <a16:creationId xmlns:a16="http://schemas.microsoft.com/office/drawing/2014/main" id="{7B63B09B-8C87-6255-E2B0-BA03F0E4CF7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3" name="Picture 69">
                <a:extLst>
                  <a:ext uri="{FF2B5EF4-FFF2-40B4-BE49-F238E27FC236}">
                    <a16:creationId xmlns:a16="http://schemas.microsoft.com/office/drawing/2014/main" id="{753233B8-E94A-D64B-29EE-2CF1E621171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4" name="Picture 70">
                <a:extLst>
                  <a:ext uri="{FF2B5EF4-FFF2-40B4-BE49-F238E27FC236}">
                    <a16:creationId xmlns:a16="http://schemas.microsoft.com/office/drawing/2014/main" id="{842FE851-605E-9AF2-B039-E18452446B4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5" name="Picture 71">
                <a:extLst>
                  <a:ext uri="{FF2B5EF4-FFF2-40B4-BE49-F238E27FC236}">
                    <a16:creationId xmlns:a16="http://schemas.microsoft.com/office/drawing/2014/main" id="{6D91684B-E4A7-1246-13B4-71A63265A09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96" name="Group 72">
              <a:extLst>
                <a:ext uri="{FF2B5EF4-FFF2-40B4-BE49-F238E27FC236}">
                  <a16:creationId xmlns:a16="http://schemas.microsoft.com/office/drawing/2014/main" id="{F9EE76C8-7E87-DEEF-FB51-C5B407B4B7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835" y="0"/>
              <a:ext cx="768" cy="4320"/>
              <a:chOff x="0" y="0"/>
              <a:chExt cx="768" cy="4320"/>
            </a:xfrm>
          </p:grpSpPr>
          <p:pic>
            <p:nvPicPr>
              <p:cNvPr id="1097" name="Picture 73">
                <a:extLst>
                  <a:ext uri="{FF2B5EF4-FFF2-40B4-BE49-F238E27FC236}">
                    <a16:creationId xmlns:a16="http://schemas.microsoft.com/office/drawing/2014/main" id="{68D8DE35-CCA1-5A88-9088-EBF1B1EEF75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8" name="Picture 74">
                <a:extLst>
                  <a:ext uri="{FF2B5EF4-FFF2-40B4-BE49-F238E27FC236}">
                    <a16:creationId xmlns:a16="http://schemas.microsoft.com/office/drawing/2014/main" id="{F1C537E2-B723-2DE7-4305-9365A309944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99" name="Picture 75">
                <a:extLst>
                  <a:ext uri="{FF2B5EF4-FFF2-40B4-BE49-F238E27FC236}">
                    <a16:creationId xmlns:a16="http://schemas.microsoft.com/office/drawing/2014/main" id="{8E23785B-C6B6-2DAE-4738-5F2CF5805DAC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0" name="Picture 76">
                <a:extLst>
                  <a:ext uri="{FF2B5EF4-FFF2-40B4-BE49-F238E27FC236}">
                    <a16:creationId xmlns:a16="http://schemas.microsoft.com/office/drawing/2014/main" id="{2B12085C-B691-3624-44FD-B8EEBB16C69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1" name="Picture 77">
                <a:extLst>
                  <a:ext uri="{FF2B5EF4-FFF2-40B4-BE49-F238E27FC236}">
                    <a16:creationId xmlns:a16="http://schemas.microsoft.com/office/drawing/2014/main" id="{9106A59F-DD46-71AC-88F1-4656491CA328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2" name="Picture 78">
                <a:extLst>
                  <a:ext uri="{FF2B5EF4-FFF2-40B4-BE49-F238E27FC236}">
                    <a16:creationId xmlns:a16="http://schemas.microsoft.com/office/drawing/2014/main" id="{37269932-DFD4-EC46-390D-A969E9089E4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03" name="Group 79">
              <a:extLst>
                <a:ext uri="{FF2B5EF4-FFF2-40B4-BE49-F238E27FC236}">
                  <a16:creationId xmlns:a16="http://schemas.microsoft.com/office/drawing/2014/main" id="{FE82F061-F1F7-77F2-4DD0-1B625B4FBF0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79" y="0"/>
              <a:ext cx="768" cy="4320"/>
              <a:chOff x="0" y="0"/>
              <a:chExt cx="768" cy="4320"/>
            </a:xfrm>
          </p:grpSpPr>
          <p:pic>
            <p:nvPicPr>
              <p:cNvPr id="1104" name="Picture 80">
                <a:extLst>
                  <a:ext uri="{FF2B5EF4-FFF2-40B4-BE49-F238E27FC236}">
                    <a16:creationId xmlns:a16="http://schemas.microsoft.com/office/drawing/2014/main" id="{01AF73CB-8E23-8737-E7A3-7F8C1777F97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5" name="Picture 81">
                <a:extLst>
                  <a:ext uri="{FF2B5EF4-FFF2-40B4-BE49-F238E27FC236}">
                    <a16:creationId xmlns:a16="http://schemas.microsoft.com/office/drawing/2014/main" id="{FBDD9B8F-1371-666B-1673-DD9E26F75B4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6" name="Picture 82">
                <a:extLst>
                  <a:ext uri="{FF2B5EF4-FFF2-40B4-BE49-F238E27FC236}">
                    <a16:creationId xmlns:a16="http://schemas.microsoft.com/office/drawing/2014/main" id="{6D3CA746-B774-12BC-DE04-687AE2401C2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7" name="Picture 83">
                <a:extLst>
                  <a:ext uri="{FF2B5EF4-FFF2-40B4-BE49-F238E27FC236}">
                    <a16:creationId xmlns:a16="http://schemas.microsoft.com/office/drawing/2014/main" id="{2C1CFAE3-2890-B3C1-EBDA-04C0B69AEFF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8" name="Picture 84">
                <a:extLst>
                  <a:ext uri="{FF2B5EF4-FFF2-40B4-BE49-F238E27FC236}">
                    <a16:creationId xmlns:a16="http://schemas.microsoft.com/office/drawing/2014/main" id="{58357696-6CDB-861B-278F-BBBAFC6A96F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09" name="Picture 85">
                <a:extLst>
                  <a:ext uri="{FF2B5EF4-FFF2-40B4-BE49-F238E27FC236}">
                    <a16:creationId xmlns:a16="http://schemas.microsoft.com/office/drawing/2014/main" id="{F238EC83-F733-5E34-0596-80BA69156CE0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10" name="Group 86">
              <a:extLst>
                <a:ext uri="{FF2B5EF4-FFF2-40B4-BE49-F238E27FC236}">
                  <a16:creationId xmlns:a16="http://schemas.microsoft.com/office/drawing/2014/main" id="{E6659B75-1D12-F832-DCD1-3EA781CB229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339" y="0"/>
              <a:ext cx="768" cy="4320"/>
              <a:chOff x="0" y="0"/>
              <a:chExt cx="768" cy="4320"/>
            </a:xfrm>
          </p:grpSpPr>
          <p:pic>
            <p:nvPicPr>
              <p:cNvPr id="1111" name="Picture 87">
                <a:extLst>
                  <a:ext uri="{FF2B5EF4-FFF2-40B4-BE49-F238E27FC236}">
                    <a16:creationId xmlns:a16="http://schemas.microsoft.com/office/drawing/2014/main" id="{5485A0DD-66C4-8CAE-C0DF-720886D56722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2" name="Picture 88">
                <a:extLst>
                  <a:ext uri="{FF2B5EF4-FFF2-40B4-BE49-F238E27FC236}">
                    <a16:creationId xmlns:a16="http://schemas.microsoft.com/office/drawing/2014/main" id="{4EFF9F6C-313A-B1C1-3D57-8BAB457EB679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7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3" name="Picture 89">
                <a:extLst>
                  <a:ext uri="{FF2B5EF4-FFF2-40B4-BE49-F238E27FC236}">
                    <a16:creationId xmlns:a16="http://schemas.microsoft.com/office/drawing/2014/main" id="{42875051-938C-CEDD-60A3-1B5F4A9DAEB4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39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4" name="Picture 90">
                <a:extLst>
                  <a:ext uri="{FF2B5EF4-FFF2-40B4-BE49-F238E27FC236}">
                    <a16:creationId xmlns:a16="http://schemas.microsoft.com/office/drawing/2014/main" id="{0535335A-5AD9-6456-9613-78ADDC792BC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67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5" name="Picture 91">
                <a:extLst>
                  <a:ext uri="{FF2B5EF4-FFF2-40B4-BE49-F238E27FC236}">
                    <a16:creationId xmlns:a16="http://schemas.microsoft.com/office/drawing/2014/main" id="{39AC44B3-487B-F4F3-8A40-71AAA64BC7DF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971"/>
                <a:ext cx="768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6" name="Picture 92">
                <a:extLst>
                  <a:ext uri="{FF2B5EF4-FFF2-40B4-BE49-F238E27FC236}">
                    <a16:creationId xmlns:a16="http://schemas.microsoft.com/office/drawing/2014/main" id="{05FBD655-4537-3236-BA06-514842125F2D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2891"/>
              <a:stretch>
                <a:fillRect/>
              </a:stretch>
            </p:blipFill>
            <p:spPr bwMode="auto">
              <a:xfrm>
                <a:off x="0" y="3651"/>
                <a:ext cx="768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17" name="Group 93">
              <a:extLst>
                <a:ext uri="{FF2B5EF4-FFF2-40B4-BE49-F238E27FC236}">
                  <a16:creationId xmlns:a16="http://schemas.microsoft.com/office/drawing/2014/main" id="{8C3DAB31-0DAB-5F88-DCD4-EA2706E9337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107" y="0"/>
              <a:ext cx="653" cy="4320"/>
              <a:chOff x="5107" y="0"/>
              <a:chExt cx="653" cy="4320"/>
            </a:xfrm>
          </p:grpSpPr>
          <p:pic>
            <p:nvPicPr>
              <p:cNvPr id="1118" name="Picture 94">
                <a:extLst>
                  <a:ext uri="{FF2B5EF4-FFF2-40B4-BE49-F238E27FC236}">
                    <a16:creationId xmlns:a16="http://schemas.microsoft.com/office/drawing/2014/main" id="{9C2DAFE4-DB06-BBB5-0CED-B960A7B7AE56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0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19" name="Picture 95">
                <a:extLst>
                  <a:ext uri="{FF2B5EF4-FFF2-40B4-BE49-F238E27FC236}">
                    <a16:creationId xmlns:a16="http://schemas.microsoft.com/office/drawing/2014/main" id="{F8A7744B-B72F-D17B-DEA7-48B163DEFC07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771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0" name="Picture 96">
                <a:extLst>
                  <a:ext uri="{FF2B5EF4-FFF2-40B4-BE49-F238E27FC236}">
                    <a16:creationId xmlns:a16="http://schemas.microsoft.com/office/drawing/2014/main" id="{3018118D-DA5F-1361-575F-AB0FE18AB93A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1539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1" name="Picture 97">
                <a:extLst>
                  <a:ext uri="{FF2B5EF4-FFF2-40B4-BE49-F238E27FC236}">
                    <a16:creationId xmlns:a16="http://schemas.microsoft.com/office/drawing/2014/main" id="{62CC46D2-489C-8320-28F3-7B63F2DD8A73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2275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2" name="Picture 98">
                <a:extLst>
                  <a:ext uri="{FF2B5EF4-FFF2-40B4-BE49-F238E27FC236}">
                    <a16:creationId xmlns:a16="http://schemas.microsoft.com/office/drawing/2014/main" id="{320794C7-080B-C28C-9BA2-50196E96BEE1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/>
              <a:stretch>
                <a:fillRect/>
              </a:stretch>
            </p:blipFill>
            <p:spPr bwMode="auto">
              <a:xfrm>
                <a:off x="5107" y="2963"/>
                <a:ext cx="653" cy="7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23" name="Picture 99">
                <a:extLst>
                  <a:ext uri="{FF2B5EF4-FFF2-40B4-BE49-F238E27FC236}">
                    <a16:creationId xmlns:a16="http://schemas.microsoft.com/office/drawing/2014/main" id="{63FEEF14-1F75-8917-9526-7A59CC9EE74B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4973" b="12891"/>
              <a:stretch>
                <a:fillRect/>
              </a:stretch>
            </p:blipFill>
            <p:spPr bwMode="auto">
              <a:xfrm>
                <a:off x="5107" y="3651"/>
                <a:ext cx="653" cy="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124" name="Rectangle 100">
            <a:extLst>
              <a:ext uri="{FF2B5EF4-FFF2-40B4-BE49-F238E27FC236}">
                <a16:creationId xmlns:a16="http://schemas.microsoft.com/office/drawing/2014/main" id="{F6F67E96-E7E0-CD43-159D-BAB854D2E73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52400"/>
            <a:ext cx="9144000" cy="10668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5" name="Rectangle 101">
            <a:extLst>
              <a:ext uri="{FF2B5EF4-FFF2-40B4-BE49-F238E27FC236}">
                <a16:creationId xmlns:a16="http://schemas.microsoft.com/office/drawing/2014/main" id="{CCE7ED07-843E-A937-F282-9E34E08115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1300" y="1295400"/>
            <a:ext cx="8636000" cy="5295900"/>
          </a:xfrm>
          <a:prstGeom prst="rect">
            <a:avLst/>
          </a:prstGeom>
          <a:solidFill>
            <a:srgbClr val="DDDDDD">
              <a:alpha val="75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GB" altLang="en-US" b="1">
              <a:solidFill>
                <a:schemeClr val="bg1"/>
              </a:solidFill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4F6AF0A-3167-D846-98EB-54B7A0791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74638"/>
            <a:ext cx="8242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5DC5BD-21F9-628F-7480-AC8BE43CA2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9FA269-EB64-0945-2D85-E5F4E3DC73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746BFC89-4FFE-407C-9EFD-FE566CA227A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39C4AF2-A35A-6C3C-41CE-703C7EC7C07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14700" y="6572250"/>
            <a:ext cx="32766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065" name="Rectangle 41">
            <a:extLst>
              <a:ext uri="{FF2B5EF4-FFF2-40B4-BE49-F238E27FC236}">
                <a16:creationId xmlns:a16="http://schemas.microsoft.com/office/drawing/2014/main" id="{01955C16-C029-78EB-E576-6DA12D2BC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" name="Rectangle 102">
            <a:extLst>
              <a:ext uri="{FF2B5EF4-FFF2-40B4-BE49-F238E27FC236}">
                <a16:creationId xmlns:a16="http://schemas.microsoft.com/office/drawing/2014/main" id="{B5709504-FF04-5DD2-CDEE-0C171382B7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29400" y="6615113"/>
            <a:ext cx="2533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altLang="en-US" sz="1200">
                <a:solidFill>
                  <a:srgbClr val="FFFFFF"/>
                </a:solidFill>
              </a:rPr>
              <a:t>For Educational Use Only </a:t>
            </a:r>
            <a:r>
              <a:rPr lang="en-US" altLang="en-US" sz="1200">
                <a:solidFill>
                  <a:srgbClr val="FFFFFF"/>
                </a:solidFill>
                <a:cs typeface="Arial" panose="020B0604020202020204" pitchFamily="34" charset="0"/>
              </a:rPr>
              <a:t>©</a:t>
            </a:r>
            <a:r>
              <a:rPr lang="en-US" altLang="en-US" sz="1200">
                <a:solidFill>
                  <a:srgbClr val="FFFFFF"/>
                </a:solidFill>
              </a:rPr>
              <a:t>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6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4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spowerpoints@gmail.co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ldofteaching.com/" TargetMode="External"/><Relationship Id="rId4" Type="http://schemas.openxmlformats.org/officeDocument/2006/relationships/hyperlink" Target="http://www.spiralgraphics.bi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E6871A5-AC95-1211-CB63-F569C4E865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36650"/>
            <a:ext cx="9144000" cy="2727325"/>
          </a:xfr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5.2        Defining Slope</a:t>
            </a:r>
          </a:p>
        </p:txBody>
      </p:sp>
      <p:sp>
        <p:nvSpPr>
          <p:cNvPr id="130058" name="Rectangle 10">
            <a:extLst>
              <a:ext uri="{FF2B5EF4-FFF2-40B4-BE49-F238E27FC236}">
                <a16:creationId xmlns:a16="http://schemas.microsoft.com/office/drawing/2014/main" id="{9867CF5B-708F-0887-CB3B-1906D6B263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20800" y="4445000"/>
            <a:ext cx="6400800" cy="14414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bg1"/>
                </a:solidFill>
              </a:rPr>
              <a:t>Brian Preston</a:t>
            </a:r>
          </a:p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bg1"/>
                </a:solidFill>
              </a:rPr>
              <a:t>Algebra 1 2009-2010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115" name="Rectangle 27">
            <a:extLst>
              <a:ext uri="{FF2B5EF4-FFF2-40B4-BE49-F238E27FC236}">
                <a16:creationId xmlns:a16="http://schemas.microsoft.com/office/drawing/2014/main" id="{652598BB-305B-25E7-0514-EA98B394C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295400"/>
            <a:ext cx="82931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500"/>
              <a:t>4) Yara &amp; Nidal are hiking up a hill.  The run for Yara’s step is 32 inches, and the rise is 8 inches. The run for Nidal’s step is 36 inches, and the rise is 9 inches. Find the slope of the lines representing each hikers pathway up the hill.</a:t>
            </a:r>
          </a:p>
        </p:txBody>
      </p:sp>
      <p:sp>
        <p:nvSpPr>
          <p:cNvPr id="217153" name="Rectangle 65">
            <a:extLst>
              <a:ext uri="{FF2B5EF4-FFF2-40B4-BE49-F238E27FC236}">
                <a16:creationId xmlns:a16="http://schemas.microsoft.com/office/drawing/2014/main" id="{52291C69-E118-96AD-4F41-0E4099748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1817688"/>
            <a:ext cx="7334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32</a:t>
            </a:r>
          </a:p>
        </p:txBody>
      </p:sp>
      <p:sp>
        <p:nvSpPr>
          <p:cNvPr id="217180" name="Rectangle 92">
            <a:extLst>
              <a:ext uri="{FF2B5EF4-FFF2-40B4-BE49-F238E27FC236}">
                <a16:creationId xmlns:a16="http://schemas.microsoft.com/office/drawing/2014/main" id="{D68D4FAC-F597-F185-2F25-C778AF82A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013" y="1817688"/>
            <a:ext cx="7334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32</a:t>
            </a:r>
          </a:p>
        </p:txBody>
      </p:sp>
      <p:grpSp>
        <p:nvGrpSpPr>
          <p:cNvPr id="217154" name="Group 66">
            <a:extLst>
              <a:ext uri="{FF2B5EF4-FFF2-40B4-BE49-F238E27FC236}">
                <a16:creationId xmlns:a16="http://schemas.microsoft.com/office/drawing/2014/main" id="{F35FBE0C-2204-0BB9-15BB-20121A4E8E65}"/>
              </a:ext>
            </a:extLst>
          </p:cNvPr>
          <p:cNvGrpSpPr>
            <a:grpSpLocks/>
          </p:cNvGrpSpPr>
          <p:nvPr/>
        </p:nvGrpSpPr>
        <p:grpSpPr bwMode="auto">
          <a:xfrm>
            <a:off x="317500" y="4800600"/>
            <a:ext cx="4749800" cy="1524000"/>
            <a:chOff x="3216" y="3264"/>
            <a:chExt cx="480" cy="816"/>
          </a:xfrm>
        </p:grpSpPr>
        <p:sp>
          <p:nvSpPr>
            <p:cNvPr id="217155" name="Rectangle 67">
              <a:extLst>
                <a:ext uri="{FF2B5EF4-FFF2-40B4-BE49-F238E27FC236}">
                  <a16:creationId xmlns:a16="http://schemas.microsoft.com/office/drawing/2014/main" id="{70535EB7-A022-C532-0A45-5D3F24BF4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3500"/>
                <a:t>       of the Y-value</a:t>
              </a:r>
            </a:p>
          </p:txBody>
        </p:sp>
        <p:sp>
          <p:nvSpPr>
            <p:cNvPr id="217156" name="Rectangle 68">
              <a:extLst>
                <a:ext uri="{FF2B5EF4-FFF2-40B4-BE49-F238E27FC236}">
                  <a16:creationId xmlns:a16="http://schemas.microsoft.com/office/drawing/2014/main" id="{F03F5B1E-B6C0-A4D3-3C9A-6AA2C599A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3500"/>
                <a:t>       of the X-value</a:t>
              </a:r>
            </a:p>
          </p:txBody>
        </p:sp>
        <p:sp>
          <p:nvSpPr>
            <p:cNvPr id="217157" name="Line 69">
              <a:extLst>
                <a:ext uri="{FF2B5EF4-FFF2-40B4-BE49-F238E27FC236}">
                  <a16:creationId xmlns:a16="http://schemas.microsoft.com/office/drawing/2014/main" id="{2FB8855E-8603-4FB4-F49E-C19DC9A59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7125" name="Rectangle 37">
            <a:extLst>
              <a:ext uri="{FF2B5EF4-FFF2-40B4-BE49-F238E27FC236}">
                <a16:creationId xmlns:a16="http://schemas.microsoft.com/office/drawing/2014/main" id="{EAD9BEE4-2830-DC59-0966-E8E0003EE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" y="4830763"/>
            <a:ext cx="1292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H-L</a:t>
            </a:r>
          </a:p>
        </p:txBody>
      </p:sp>
      <p:sp>
        <p:nvSpPr>
          <p:cNvPr id="217159" name="Rectangle 71">
            <a:extLst>
              <a:ext uri="{FF2B5EF4-FFF2-40B4-BE49-F238E27FC236}">
                <a16:creationId xmlns:a16="http://schemas.microsoft.com/office/drawing/2014/main" id="{7DCBB4DD-A3C8-6169-D6F7-24889BD8D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8" y="5622925"/>
            <a:ext cx="1292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H-L</a:t>
            </a:r>
          </a:p>
        </p:txBody>
      </p:sp>
      <p:sp>
        <p:nvSpPr>
          <p:cNvPr id="217160" name="Rectangle 72">
            <a:extLst>
              <a:ext uri="{FF2B5EF4-FFF2-40B4-BE49-F238E27FC236}">
                <a16:creationId xmlns:a16="http://schemas.microsoft.com/office/drawing/2014/main" id="{04E61419-07F3-5520-DA46-F3520FD18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4860925"/>
            <a:ext cx="1673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ym typeface="Symbol" panose="05050102010706020507" pitchFamily="18" charset="2"/>
              </a:rPr>
              <a:t>range</a:t>
            </a:r>
          </a:p>
        </p:txBody>
      </p:sp>
      <p:sp>
        <p:nvSpPr>
          <p:cNvPr id="217161" name="Rectangle 73">
            <a:extLst>
              <a:ext uri="{FF2B5EF4-FFF2-40B4-BE49-F238E27FC236}">
                <a16:creationId xmlns:a16="http://schemas.microsoft.com/office/drawing/2014/main" id="{82F0DD97-802B-8FC4-EBE5-423837BC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5665788"/>
            <a:ext cx="16732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ym typeface="Symbol" panose="05050102010706020507" pitchFamily="18" charset="2"/>
              </a:rPr>
              <a:t>range</a:t>
            </a:r>
          </a:p>
        </p:txBody>
      </p:sp>
      <p:sp>
        <p:nvSpPr>
          <p:cNvPr id="217139" name="Rectangle 51">
            <a:extLst>
              <a:ext uri="{FF2B5EF4-FFF2-40B4-BE49-F238E27FC236}">
                <a16:creationId xmlns:a16="http://schemas.microsoft.com/office/drawing/2014/main" id="{2CACF472-B9ED-F737-AFD3-61948050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9388" y="2295525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8</a:t>
            </a:r>
          </a:p>
        </p:txBody>
      </p:sp>
      <p:sp>
        <p:nvSpPr>
          <p:cNvPr id="217151" name="Rectangle 63">
            <a:extLst>
              <a:ext uri="{FF2B5EF4-FFF2-40B4-BE49-F238E27FC236}">
                <a16:creationId xmlns:a16="http://schemas.microsoft.com/office/drawing/2014/main" id="{F4A95ADE-B97D-4D14-6647-28B3CBC28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3252788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9</a:t>
            </a:r>
          </a:p>
        </p:txBody>
      </p:sp>
      <p:sp>
        <p:nvSpPr>
          <p:cNvPr id="217152" name="Rectangle 64">
            <a:extLst>
              <a:ext uri="{FF2B5EF4-FFF2-40B4-BE49-F238E27FC236}">
                <a16:creationId xmlns:a16="http://schemas.microsoft.com/office/drawing/2014/main" id="{59EECE6D-A255-CA4A-BA72-7900B6EF3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2770188"/>
            <a:ext cx="7334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36</a:t>
            </a:r>
          </a:p>
        </p:txBody>
      </p:sp>
      <p:sp>
        <p:nvSpPr>
          <p:cNvPr id="217158" name="Rectangle 70">
            <a:extLst>
              <a:ext uri="{FF2B5EF4-FFF2-40B4-BE49-F238E27FC236}">
                <a16:creationId xmlns:a16="http://schemas.microsoft.com/office/drawing/2014/main" id="{5D719550-BF85-E7E9-55D6-06E532481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Real World Application</a:t>
            </a:r>
          </a:p>
        </p:txBody>
      </p:sp>
      <p:sp>
        <p:nvSpPr>
          <p:cNvPr id="217164" name="Rectangle 76">
            <a:extLst>
              <a:ext uri="{FF2B5EF4-FFF2-40B4-BE49-F238E27FC236}">
                <a16:creationId xmlns:a16="http://schemas.microsoft.com/office/drawing/2014/main" id="{6D2C0845-E891-26CC-7C09-8AC139AA0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75" y="5191125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217166" name="Rectangle 78">
            <a:extLst>
              <a:ext uri="{FF2B5EF4-FFF2-40B4-BE49-F238E27FC236}">
                <a16:creationId xmlns:a16="http://schemas.microsoft.com/office/drawing/2014/main" id="{C1BEFAAA-1C6B-8B9D-5D73-0CD02ACC9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800600"/>
            <a:ext cx="2032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3500"/>
              <a:t>9 – 8</a:t>
            </a:r>
          </a:p>
        </p:txBody>
      </p:sp>
      <p:sp>
        <p:nvSpPr>
          <p:cNvPr id="217167" name="Rectangle 79">
            <a:extLst>
              <a:ext uri="{FF2B5EF4-FFF2-40B4-BE49-F238E27FC236}">
                <a16:creationId xmlns:a16="http://schemas.microsoft.com/office/drawing/2014/main" id="{945E4998-D9A0-F066-C200-86B25DD04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07050"/>
            <a:ext cx="2032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3500"/>
              <a:t>36 – 32</a:t>
            </a:r>
          </a:p>
        </p:txBody>
      </p:sp>
      <p:sp>
        <p:nvSpPr>
          <p:cNvPr id="217168" name="Line 80">
            <a:extLst>
              <a:ext uri="{FF2B5EF4-FFF2-40B4-BE49-F238E27FC236}">
                <a16:creationId xmlns:a16="http://schemas.microsoft.com/office/drawing/2014/main" id="{55AEE646-1EBA-71FD-C548-A6FD4838B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518150"/>
            <a:ext cx="203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7169" name="Rectangle 81">
            <a:extLst>
              <a:ext uri="{FF2B5EF4-FFF2-40B4-BE49-F238E27FC236}">
                <a16:creationId xmlns:a16="http://schemas.microsoft.com/office/drawing/2014/main" id="{F31FFE3B-F804-F6DA-5100-93C0C49A8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838" y="51831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grpSp>
        <p:nvGrpSpPr>
          <p:cNvPr id="217170" name="Group 82">
            <a:extLst>
              <a:ext uri="{FF2B5EF4-FFF2-40B4-BE49-F238E27FC236}">
                <a16:creationId xmlns:a16="http://schemas.microsoft.com/office/drawing/2014/main" id="{2CC7A11D-F71E-87A5-9166-053A4807A045}"/>
              </a:ext>
            </a:extLst>
          </p:cNvPr>
          <p:cNvGrpSpPr>
            <a:grpSpLocks/>
          </p:cNvGrpSpPr>
          <p:nvPr/>
        </p:nvGrpSpPr>
        <p:grpSpPr bwMode="auto">
          <a:xfrm>
            <a:off x="8145463" y="4792663"/>
            <a:ext cx="609600" cy="1524000"/>
            <a:chOff x="3216" y="3264"/>
            <a:chExt cx="480" cy="816"/>
          </a:xfrm>
        </p:grpSpPr>
        <p:sp>
          <p:nvSpPr>
            <p:cNvPr id="217171" name="Rectangle 83">
              <a:extLst>
                <a:ext uri="{FF2B5EF4-FFF2-40B4-BE49-F238E27FC236}">
                  <a16:creationId xmlns:a16="http://schemas.microsoft.com/office/drawing/2014/main" id="{5E908606-FCC3-6D4E-9A79-6C3356F9C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3500">
                  <a:solidFill>
                    <a:srgbClr val="008000"/>
                  </a:solidFill>
                </a:rPr>
                <a:t>1</a:t>
              </a:r>
            </a:p>
          </p:txBody>
        </p:sp>
        <p:sp>
          <p:nvSpPr>
            <p:cNvPr id="217172" name="Rectangle 84">
              <a:extLst>
                <a:ext uri="{FF2B5EF4-FFF2-40B4-BE49-F238E27FC236}">
                  <a16:creationId xmlns:a16="http://schemas.microsoft.com/office/drawing/2014/main" id="{8DCE8F9D-2D04-428A-C03B-9EF5487E4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3500">
                  <a:solidFill>
                    <a:srgbClr val="008000"/>
                  </a:solidFill>
                </a:rPr>
                <a:t>4</a:t>
              </a:r>
            </a:p>
          </p:txBody>
        </p:sp>
        <p:sp>
          <p:nvSpPr>
            <p:cNvPr id="217173" name="Line 85">
              <a:extLst>
                <a:ext uri="{FF2B5EF4-FFF2-40B4-BE49-F238E27FC236}">
                  <a16:creationId xmlns:a16="http://schemas.microsoft.com/office/drawing/2014/main" id="{A55EB806-5B05-4A58-B1CB-636C878C15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7174" name="Rectangle 86">
            <a:extLst>
              <a:ext uri="{FF2B5EF4-FFF2-40B4-BE49-F238E27FC236}">
                <a16:creationId xmlns:a16="http://schemas.microsoft.com/office/drawing/2014/main" id="{2C913733-DF79-A4EB-8AF4-7FD77EEBD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3727450"/>
            <a:ext cx="13684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800080"/>
                </a:solidFill>
                <a:sym typeface="Symbol" panose="05050102010706020507" pitchFamily="18" charset="2"/>
              </a:rPr>
              <a:t>slope</a:t>
            </a:r>
          </a:p>
        </p:txBody>
      </p:sp>
      <p:sp>
        <p:nvSpPr>
          <p:cNvPr id="217177" name="Rectangle 89">
            <a:extLst>
              <a:ext uri="{FF2B5EF4-FFF2-40B4-BE49-F238E27FC236}">
                <a16:creationId xmlns:a16="http://schemas.microsoft.com/office/drawing/2014/main" id="{DC52BB27-AD63-5E8D-66A1-F920AA885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0975" y="2297113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8</a:t>
            </a:r>
          </a:p>
        </p:txBody>
      </p:sp>
      <p:sp>
        <p:nvSpPr>
          <p:cNvPr id="217178" name="Rectangle 90">
            <a:extLst>
              <a:ext uri="{FF2B5EF4-FFF2-40B4-BE49-F238E27FC236}">
                <a16:creationId xmlns:a16="http://schemas.microsoft.com/office/drawing/2014/main" id="{820FC19F-2F7A-38E7-0EA2-5486AF3DD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638" y="3254375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9</a:t>
            </a:r>
          </a:p>
        </p:txBody>
      </p:sp>
      <p:sp>
        <p:nvSpPr>
          <p:cNvPr id="217179" name="Rectangle 91">
            <a:extLst>
              <a:ext uri="{FF2B5EF4-FFF2-40B4-BE49-F238E27FC236}">
                <a16:creationId xmlns:a16="http://schemas.microsoft.com/office/drawing/2014/main" id="{E7487817-6FB1-2F57-8513-CB31DB294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2238" y="2771775"/>
            <a:ext cx="7334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3500">
                <a:solidFill>
                  <a:srgbClr val="0000FF"/>
                </a:solidFill>
                <a:sym typeface="Symbol" panose="05050102010706020507" pitchFamily="18" charset="2"/>
              </a:rPr>
              <a:t>36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7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1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1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1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17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0.16389 0.3703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94" y="18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21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25833 0.2314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1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1157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217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5 0.4185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17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92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17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0.07639 0.5592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2796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9"/>
                                            </p:cond>
                                          </p:stCondLst>
                                        </p:cTn>
                                        <p:tgtEl>
                                          <p:spTgt spid="21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1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53" grpId="0" build="p"/>
      <p:bldP spid="217180" grpId="0" build="p"/>
      <p:bldP spid="217125" grpId="0"/>
      <p:bldP spid="217159" grpId="0"/>
      <p:bldP spid="217160" grpId="0"/>
      <p:bldP spid="217160" grpId="1"/>
      <p:bldP spid="217161" grpId="0"/>
      <p:bldP spid="217161" grpId="1"/>
      <p:bldP spid="217139" grpId="0" build="p"/>
      <p:bldP spid="217151" grpId="0" build="p"/>
      <p:bldP spid="217152" grpId="0" build="p"/>
      <p:bldP spid="217164" grpId="0"/>
      <p:bldP spid="217166" grpId="0"/>
      <p:bldP spid="217167" grpId="0"/>
      <p:bldP spid="217169" grpId="0"/>
      <p:bldP spid="217174" grpId="0" build="p"/>
      <p:bldP spid="217177" grpId="0" build="p"/>
      <p:bldP spid="217178" grpId="0" build="p"/>
      <p:bldP spid="217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>
            <a:extLst>
              <a:ext uri="{FF2B5EF4-FFF2-40B4-BE49-F238E27FC236}">
                <a16:creationId xmlns:a16="http://schemas.microsoft.com/office/drawing/2014/main" id="{76469A22-8184-DBAD-DB7A-484E839ED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295400"/>
            <a:ext cx="8788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100"/>
              <a:t>5) The coordinate plane below shows the position of a ladder resting against the side of a barn.  Find the slope of the ladder.</a:t>
            </a:r>
          </a:p>
        </p:txBody>
      </p:sp>
      <p:sp>
        <p:nvSpPr>
          <p:cNvPr id="337925" name="Rectangle 5">
            <a:extLst>
              <a:ext uri="{FF2B5EF4-FFF2-40B4-BE49-F238E27FC236}">
                <a16:creationId xmlns:a16="http://schemas.microsoft.com/office/drawing/2014/main" id="{DD8D4A37-554B-CE22-746B-3977C3626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Real World Application</a:t>
            </a:r>
          </a:p>
        </p:txBody>
      </p:sp>
      <p:grpSp>
        <p:nvGrpSpPr>
          <p:cNvPr id="337961" name="Group 41">
            <a:extLst>
              <a:ext uri="{FF2B5EF4-FFF2-40B4-BE49-F238E27FC236}">
                <a16:creationId xmlns:a16="http://schemas.microsoft.com/office/drawing/2014/main" id="{10145330-DB53-6C86-9637-340CD0A6B593}"/>
              </a:ext>
            </a:extLst>
          </p:cNvPr>
          <p:cNvGrpSpPr>
            <a:grpSpLocks/>
          </p:cNvGrpSpPr>
          <p:nvPr/>
        </p:nvGrpSpPr>
        <p:grpSpPr bwMode="auto">
          <a:xfrm>
            <a:off x="4011613" y="2597150"/>
            <a:ext cx="3884612" cy="3867150"/>
            <a:chOff x="911" y="1636"/>
            <a:chExt cx="2130" cy="2118"/>
          </a:xfrm>
        </p:grpSpPr>
        <p:grpSp>
          <p:nvGrpSpPr>
            <p:cNvPr id="337959" name="Group 39">
              <a:extLst>
                <a:ext uri="{FF2B5EF4-FFF2-40B4-BE49-F238E27FC236}">
                  <a16:creationId xmlns:a16="http://schemas.microsoft.com/office/drawing/2014/main" id="{5F727875-4B26-E6A4-0B32-F50FF08AA8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1" y="1720"/>
              <a:ext cx="2027" cy="2034"/>
              <a:chOff x="911" y="1720"/>
              <a:chExt cx="2027" cy="2034"/>
            </a:xfrm>
          </p:grpSpPr>
          <p:sp>
            <p:nvSpPr>
              <p:cNvPr id="337927" name="Line 7">
                <a:extLst>
                  <a:ext uri="{FF2B5EF4-FFF2-40B4-BE49-F238E27FC236}">
                    <a16:creationId xmlns:a16="http://schemas.microsoft.com/office/drawing/2014/main" id="{7EE45098-6E11-CA36-D941-C2B1E2DCBD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" y="1724"/>
                <a:ext cx="0" cy="202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28" name="Line 8">
                <a:extLst>
                  <a:ext uri="{FF2B5EF4-FFF2-40B4-BE49-F238E27FC236}">
                    <a16:creationId xmlns:a16="http://schemas.microsoft.com/office/drawing/2014/main" id="{93F59507-230B-1552-B90D-1C2067264E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2" y="1734"/>
                <a:ext cx="0" cy="2009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29" name="Line 9">
                <a:extLst>
                  <a:ext uri="{FF2B5EF4-FFF2-40B4-BE49-F238E27FC236}">
                    <a16:creationId xmlns:a16="http://schemas.microsoft.com/office/drawing/2014/main" id="{01E38FF9-CFB7-80C3-ECAE-ECB4DB1B00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2" y="1723"/>
                <a:ext cx="0" cy="2022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0" name="Line 10">
                <a:extLst>
                  <a:ext uri="{FF2B5EF4-FFF2-40B4-BE49-F238E27FC236}">
                    <a16:creationId xmlns:a16="http://schemas.microsoft.com/office/drawing/2014/main" id="{B06ACF9C-51E3-2363-D86D-16622D0F28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" y="1726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1" name="Line 11">
                <a:extLst>
                  <a:ext uri="{FF2B5EF4-FFF2-40B4-BE49-F238E27FC236}">
                    <a16:creationId xmlns:a16="http://schemas.microsoft.com/office/drawing/2014/main" id="{ACD5999D-9DCE-778D-CB91-DAE1E86A0B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8" y="1720"/>
                <a:ext cx="0" cy="202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2" name="Line 12">
                <a:extLst>
                  <a:ext uri="{FF2B5EF4-FFF2-40B4-BE49-F238E27FC236}">
                    <a16:creationId xmlns:a16="http://schemas.microsoft.com/office/drawing/2014/main" id="{52BDE3EE-95AC-F42F-501D-9CCEFA10D2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1" y="3742"/>
                <a:ext cx="2023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3" name="Line 13">
                <a:extLst>
                  <a:ext uri="{FF2B5EF4-FFF2-40B4-BE49-F238E27FC236}">
                    <a16:creationId xmlns:a16="http://schemas.microsoft.com/office/drawing/2014/main" id="{B4E657CB-4DEE-9DAE-EA5E-863455889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1" y="2735"/>
                <a:ext cx="2026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4" name="Line 14">
                <a:extLst>
                  <a:ext uri="{FF2B5EF4-FFF2-40B4-BE49-F238E27FC236}">
                    <a16:creationId xmlns:a16="http://schemas.microsoft.com/office/drawing/2014/main" id="{06EBFF57-5E56-7675-3951-12FA804DA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8" y="3138"/>
                <a:ext cx="2015" cy="6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5" name="Line 15">
                <a:extLst>
                  <a:ext uri="{FF2B5EF4-FFF2-40B4-BE49-F238E27FC236}">
                    <a16:creationId xmlns:a16="http://schemas.microsoft.com/office/drawing/2014/main" id="{17BE07A9-1B32-341E-99C0-610E5C1BEC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3" y="2936"/>
                <a:ext cx="2009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6" name="Line 16">
                <a:extLst>
                  <a:ext uri="{FF2B5EF4-FFF2-40B4-BE49-F238E27FC236}">
                    <a16:creationId xmlns:a16="http://schemas.microsoft.com/office/drawing/2014/main" id="{BF3FBFD3-FD6E-DA84-0D01-2A5717409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8" y="3339"/>
                <a:ext cx="2014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7" name="Line 17">
                <a:extLst>
                  <a:ext uri="{FF2B5EF4-FFF2-40B4-BE49-F238E27FC236}">
                    <a16:creationId xmlns:a16="http://schemas.microsoft.com/office/drawing/2014/main" id="{CBE20BF9-25F1-8D1A-F97E-0E0B63A76E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8" y="3541"/>
                <a:ext cx="2013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8" name="Line 18">
                <a:extLst>
                  <a:ext uri="{FF2B5EF4-FFF2-40B4-BE49-F238E27FC236}">
                    <a16:creationId xmlns:a16="http://schemas.microsoft.com/office/drawing/2014/main" id="{29BAA351-5F3D-BA45-F809-BEAADBF60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8" y="2332"/>
                <a:ext cx="2015" cy="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39" name="Line 19">
                <a:extLst>
                  <a:ext uri="{FF2B5EF4-FFF2-40B4-BE49-F238E27FC236}">
                    <a16:creationId xmlns:a16="http://schemas.microsoft.com/office/drawing/2014/main" id="{783E23C1-5ABB-0CBA-A6CD-E15A3F0226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0" y="1727"/>
                <a:ext cx="201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40" name="Line 20">
                <a:extLst>
                  <a:ext uri="{FF2B5EF4-FFF2-40B4-BE49-F238E27FC236}">
                    <a16:creationId xmlns:a16="http://schemas.microsoft.com/office/drawing/2014/main" id="{D9364E3F-1C03-E1E1-0B76-7D8C4A7278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6" y="1928"/>
                <a:ext cx="2021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41" name="Line 21">
                <a:extLst>
                  <a:ext uri="{FF2B5EF4-FFF2-40B4-BE49-F238E27FC236}">
                    <a16:creationId xmlns:a16="http://schemas.microsoft.com/office/drawing/2014/main" id="{796BD34D-8C44-8F04-CCEB-9E4AF115AA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0" y="2130"/>
                <a:ext cx="2014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2" name="Line 32">
                <a:extLst>
                  <a:ext uri="{FF2B5EF4-FFF2-40B4-BE49-F238E27FC236}">
                    <a16:creationId xmlns:a16="http://schemas.microsoft.com/office/drawing/2014/main" id="{5BD07186-C01F-92B6-A916-A4C212B58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4" y="1737"/>
                <a:ext cx="0" cy="200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3" name="Line 33">
                <a:extLst>
                  <a:ext uri="{FF2B5EF4-FFF2-40B4-BE49-F238E27FC236}">
                    <a16:creationId xmlns:a16="http://schemas.microsoft.com/office/drawing/2014/main" id="{A2AE120A-90EF-21D4-2481-F909F17FEA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7" y="1721"/>
                <a:ext cx="0" cy="2033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4" name="Line 34">
                <a:extLst>
                  <a:ext uri="{FF2B5EF4-FFF2-40B4-BE49-F238E27FC236}">
                    <a16:creationId xmlns:a16="http://schemas.microsoft.com/office/drawing/2014/main" id="{C3EAD173-03FE-E443-C070-66B24E1140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0" y="1721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5" name="Line 35">
                <a:extLst>
                  <a:ext uri="{FF2B5EF4-FFF2-40B4-BE49-F238E27FC236}">
                    <a16:creationId xmlns:a16="http://schemas.microsoft.com/office/drawing/2014/main" id="{88EC50E8-6EC5-5712-889B-1F089EF9BC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3" y="1721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6" name="Line 36">
                <a:extLst>
                  <a:ext uri="{FF2B5EF4-FFF2-40B4-BE49-F238E27FC236}">
                    <a16:creationId xmlns:a16="http://schemas.microsoft.com/office/drawing/2014/main" id="{1857B882-DEA0-0862-DE5B-D408E78A0F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5" y="1729"/>
                <a:ext cx="0" cy="201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7" name="Line 37">
                <a:extLst>
                  <a:ext uri="{FF2B5EF4-FFF2-40B4-BE49-F238E27FC236}">
                    <a16:creationId xmlns:a16="http://schemas.microsoft.com/office/drawing/2014/main" id="{C5E47320-30D4-BC63-8C78-A196915E18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3" y="2533"/>
                <a:ext cx="2015" cy="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58" name="Line 38">
                <a:extLst>
                  <a:ext uri="{FF2B5EF4-FFF2-40B4-BE49-F238E27FC236}">
                    <a16:creationId xmlns:a16="http://schemas.microsoft.com/office/drawing/2014/main" id="{EAB708EB-9DAF-F707-3D32-D167C947FA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5" y="1724"/>
                <a:ext cx="0" cy="201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7942" name="Line 22">
              <a:extLst>
                <a:ext uri="{FF2B5EF4-FFF2-40B4-BE49-F238E27FC236}">
                  <a16:creationId xmlns:a16="http://schemas.microsoft.com/office/drawing/2014/main" id="{95D6FEEA-3922-A171-DC62-9BC106A9FC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5" y="1636"/>
              <a:ext cx="1" cy="21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0" name="Line 40">
              <a:extLst>
                <a:ext uri="{FF2B5EF4-FFF2-40B4-BE49-F238E27FC236}">
                  <a16:creationId xmlns:a16="http://schemas.microsoft.com/office/drawing/2014/main" id="{C181511D-9F96-AAE9-2584-9DBF17487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728"/>
              <a:ext cx="2113" cy="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7972" name="Group 52">
            <a:extLst>
              <a:ext uri="{FF2B5EF4-FFF2-40B4-BE49-F238E27FC236}">
                <a16:creationId xmlns:a16="http://schemas.microsoft.com/office/drawing/2014/main" id="{95CA5496-E54E-7B81-9D60-933B82A6E097}"/>
              </a:ext>
            </a:extLst>
          </p:cNvPr>
          <p:cNvGrpSpPr>
            <a:grpSpLocks/>
          </p:cNvGrpSpPr>
          <p:nvPr/>
        </p:nvGrpSpPr>
        <p:grpSpPr bwMode="auto">
          <a:xfrm>
            <a:off x="4064000" y="4106863"/>
            <a:ext cx="842963" cy="2306637"/>
            <a:chOff x="328" y="2339"/>
            <a:chExt cx="803" cy="1701"/>
          </a:xfrm>
        </p:grpSpPr>
        <p:sp>
          <p:nvSpPr>
            <p:cNvPr id="337962" name="Line 42">
              <a:extLst>
                <a:ext uri="{FF2B5EF4-FFF2-40B4-BE49-F238E27FC236}">
                  <a16:creationId xmlns:a16="http://schemas.microsoft.com/office/drawing/2014/main" id="{03A87C1F-58F1-7B37-BF66-3875FDFB8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" y="2432"/>
              <a:ext cx="688" cy="160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3" name="Line 43">
              <a:extLst>
                <a:ext uri="{FF2B5EF4-FFF2-40B4-BE49-F238E27FC236}">
                  <a16:creationId xmlns:a16="http://schemas.microsoft.com/office/drawing/2014/main" id="{5E3D7563-5B58-0160-2CFE-F0000DB30F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" y="2339"/>
              <a:ext cx="688" cy="160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4" name="Line 44">
              <a:extLst>
                <a:ext uri="{FF2B5EF4-FFF2-40B4-BE49-F238E27FC236}">
                  <a16:creationId xmlns:a16="http://schemas.microsoft.com/office/drawing/2014/main" id="{390B9A0A-8A0F-A97C-ACF5-0D3D4146F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" y="2427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5" name="Line 45">
              <a:extLst>
                <a:ext uri="{FF2B5EF4-FFF2-40B4-BE49-F238E27FC236}">
                  <a16:creationId xmlns:a16="http://schemas.microsoft.com/office/drawing/2014/main" id="{A27730C5-E225-F67F-C0CB-A5356D233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" y="262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6" name="Line 46">
              <a:extLst>
                <a:ext uri="{FF2B5EF4-FFF2-40B4-BE49-F238E27FC236}">
                  <a16:creationId xmlns:a16="http://schemas.microsoft.com/office/drawing/2014/main" id="{438F3FA8-79B5-E5C5-CCA9-DEA31857D0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" y="2798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7" name="Line 47">
              <a:extLst>
                <a:ext uri="{FF2B5EF4-FFF2-40B4-BE49-F238E27FC236}">
                  <a16:creationId xmlns:a16="http://schemas.microsoft.com/office/drawing/2014/main" id="{F3419334-EDF5-8DD1-71AD-516B225AB8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" y="318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8" name="Line 48">
              <a:extLst>
                <a:ext uri="{FF2B5EF4-FFF2-40B4-BE49-F238E27FC236}">
                  <a16:creationId xmlns:a16="http://schemas.microsoft.com/office/drawing/2014/main" id="{CF64C2CD-D5BE-854B-8F5C-821D15F6F3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" y="3374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69" name="Line 49">
              <a:extLst>
                <a:ext uri="{FF2B5EF4-FFF2-40B4-BE49-F238E27FC236}">
                  <a16:creationId xmlns:a16="http://schemas.microsoft.com/office/drawing/2014/main" id="{D62D953E-9A5B-EA62-8912-CABAE68D05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8" y="374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0" name="Line 50">
              <a:extLst>
                <a:ext uri="{FF2B5EF4-FFF2-40B4-BE49-F238E27FC236}">
                  <a16:creationId xmlns:a16="http://schemas.microsoft.com/office/drawing/2014/main" id="{F46982F8-C912-5C2E-780C-1730CD29C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" y="2998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1" name="Line 51">
              <a:extLst>
                <a:ext uri="{FF2B5EF4-FFF2-40B4-BE49-F238E27FC236}">
                  <a16:creationId xmlns:a16="http://schemas.microsoft.com/office/drawing/2014/main" id="{417187B5-818C-2DF5-72A6-B81577052A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0" y="3566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8010" name="Group 90">
            <a:extLst>
              <a:ext uri="{FF2B5EF4-FFF2-40B4-BE49-F238E27FC236}">
                <a16:creationId xmlns:a16="http://schemas.microsoft.com/office/drawing/2014/main" id="{F600694C-7FDF-2EC9-DD25-980EF14F2608}"/>
              </a:ext>
            </a:extLst>
          </p:cNvPr>
          <p:cNvGrpSpPr>
            <a:grpSpLocks/>
          </p:cNvGrpSpPr>
          <p:nvPr/>
        </p:nvGrpSpPr>
        <p:grpSpPr bwMode="auto">
          <a:xfrm>
            <a:off x="850900" y="2660650"/>
            <a:ext cx="3327400" cy="3781425"/>
            <a:chOff x="536" y="1676"/>
            <a:chExt cx="2096" cy="2382"/>
          </a:xfrm>
        </p:grpSpPr>
        <p:sp>
          <p:nvSpPr>
            <p:cNvPr id="338000" name="Rectangle 80">
              <a:extLst>
                <a:ext uri="{FF2B5EF4-FFF2-40B4-BE49-F238E27FC236}">
                  <a16:creationId xmlns:a16="http://schemas.microsoft.com/office/drawing/2014/main" id="{9C0A3C1E-3905-5DCA-06E5-2E12264C7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2539"/>
              <a:ext cx="1828" cy="15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01" name="Rectangle 81">
              <a:extLst>
                <a:ext uri="{FF2B5EF4-FFF2-40B4-BE49-F238E27FC236}">
                  <a16:creationId xmlns:a16="http://schemas.microsoft.com/office/drawing/2014/main" id="{50461958-7B84-D4A7-E78B-865B967596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353653">
              <a:off x="711" y="2323"/>
              <a:ext cx="804" cy="377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02" name="Rectangle 82">
              <a:extLst>
                <a:ext uri="{FF2B5EF4-FFF2-40B4-BE49-F238E27FC236}">
                  <a16:creationId xmlns:a16="http://schemas.microsoft.com/office/drawing/2014/main" id="{0CA89DF6-1B62-DD96-9C58-9D08F664E5A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489954">
              <a:off x="1024" y="1807"/>
              <a:ext cx="685" cy="91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03" name="Rectangle 83">
              <a:extLst>
                <a:ext uri="{FF2B5EF4-FFF2-40B4-BE49-F238E27FC236}">
                  <a16:creationId xmlns:a16="http://schemas.microsoft.com/office/drawing/2014/main" id="{748015AD-FE5A-5DA5-685F-CC1AAF791C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433087">
              <a:off x="1377" y="1774"/>
              <a:ext cx="684" cy="88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04" name="Rectangle 84">
              <a:extLst>
                <a:ext uri="{FF2B5EF4-FFF2-40B4-BE49-F238E27FC236}">
                  <a16:creationId xmlns:a16="http://schemas.microsoft.com/office/drawing/2014/main" id="{E0CC3968-4BBA-D548-E45C-1DED2E78DF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3060098">
              <a:off x="1635" y="2307"/>
              <a:ext cx="804" cy="41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7975" name="Line 55">
              <a:extLst>
                <a:ext uri="{FF2B5EF4-FFF2-40B4-BE49-F238E27FC236}">
                  <a16:creationId xmlns:a16="http://schemas.microsoft.com/office/drawing/2014/main" id="{8E89E7BC-D0DB-1677-B7FB-E6BA5D050C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7" y="2550"/>
              <a:ext cx="0" cy="14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6" name="Line 56">
              <a:extLst>
                <a:ext uri="{FF2B5EF4-FFF2-40B4-BE49-F238E27FC236}">
                  <a16:creationId xmlns:a16="http://schemas.microsoft.com/office/drawing/2014/main" id="{1B61E7EC-7559-21AB-82D1-8073CBA21F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327" y="2196"/>
              <a:ext cx="288" cy="5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7" name="Line 57">
              <a:extLst>
                <a:ext uri="{FF2B5EF4-FFF2-40B4-BE49-F238E27FC236}">
                  <a16:creationId xmlns:a16="http://schemas.microsoft.com/office/drawing/2014/main" id="{9C3A594A-D778-5457-2D6E-D06321A85F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9" y="4043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8" name="Line 58">
              <a:extLst>
                <a:ext uri="{FF2B5EF4-FFF2-40B4-BE49-F238E27FC236}">
                  <a16:creationId xmlns:a16="http://schemas.microsoft.com/office/drawing/2014/main" id="{244599A0-7481-5E6A-F374-E243A4A270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19" y="2554"/>
              <a:ext cx="0" cy="148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79" name="Line 59">
              <a:extLst>
                <a:ext uri="{FF2B5EF4-FFF2-40B4-BE49-F238E27FC236}">
                  <a16:creationId xmlns:a16="http://schemas.microsoft.com/office/drawing/2014/main" id="{2BBFA73A-483C-0EFF-B77F-1DBFA06D42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8" y="2210"/>
              <a:ext cx="240" cy="5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80" name="Line 60">
              <a:extLst>
                <a:ext uri="{FF2B5EF4-FFF2-40B4-BE49-F238E27FC236}">
                  <a16:creationId xmlns:a16="http://schemas.microsoft.com/office/drawing/2014/main" id="{84B38378-5E86-2993-4D42-5FDA8CDFA5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6" y="1709"/>
              <a:ext cx="768" cy="4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7981" name="Line 61">
              <a:extLst>
                <a:ext uri="{FF2B5EF4-FFF2-40B4-BE49-F238E27FC236}">
                  <a16:creationId xmlns:a16="http://schemas.microsoft.com/office/drawing/2014/main" id="{FF713F8D-57DB-FA74-A0B0-48C43EF343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8" y="1713"/>
              <a:ext cx="792" cy="5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37991" name="Group 71">
              <a:extLst>
                <a:ext uri="{FF2B5EF4-FFF2-40B4-BE49-F238E27FC236}">
                  <a16:creationId xmlns:a16="http://schemas.microsoft.com/office/drawing/2014/main" id="{AEB5BC63-3CA2-D8CF-1B26-C5243F506D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8" y="3422"/>
              <a:ext cx="800" cy="618"/>
              <a:chOff x="3721" y="3561"/>
              <a:chExt cx="373" cy="296"/>
            </a:xfrm>
          </p:grpSpPr>
          <p:sp>
            <p:nvSpPr>
              <p:cNvPr id="337982" name="Line 62">
                <a:extLst>
                  <a:ext uri="{FF2B5EF4-FFF2-40B4-BE49-F238E27FC236}">
                    <a16:creationId xmlns:a16="http://schemas.microsoft.com/office/drawing/2014/main" id="{8A0883F4-148D-984B-803A-D62BE4381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02" y="3566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3" name="Line 63">
                <a:extLst>
                  <a:ext uri="{FF2B5EF4-FFF2-40B4-BE49-F238E27FC236}">
                    <a16:creationId xmlns:a16="http://schemas.microsoft.com/office/drawing/2014/main" id="{C5924C5E-7E2C-4A7F-DA43-351334ADA5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9" y="3569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4" name="Line 64">
                <a:extLst>
                  <a:ext uri="{FF2B5EF4-FFF2-40B4-BE49-F238E27FC236}">
                    <a16:creationId xmlns:a16="http://schemas.microsoft.com/office/drawing/2014/main" id="{4C459198-7C3F-497D-9CC6-00F6AEB396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21" y="3561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5" name="Line 65">
                <a:extLst>
                  <a:ext uri="{FF2B5EF4-FFF2-40B4-BE49-F238E27FC236}">
                    <a16:creationId xmlns:a16="http://schemas.microsoft.com/office/drawing/2014/main" id="{10A25A7D-22E6-AB13-3E7C-F6241D9290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26" y="3574"/>
                <a:ext cx="36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38009" name="Group 89">
              <a:extLst>
                <a:ext uri="{FF2B5EF4-FFF2-40B4-BE49-F238E27FC236}">
                  <a16:creationId xmlns:a16="http://schemas.microsoft.com/office/drawing/2014/main" id="{15CCE6FB-2DE7-899C-609B-975386C41C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33" y="2173"/>
              <a:ext cx="507" cy="427"/>
              <a:chOff x="1333" y="2173"/>
              <a:chExt cx="459" cy="291"/>
            </a:xfrm>
          </p:grpSpPr>
          <p:sp>
            <p:nvSpPr>
              <p:cNvPr id="337986" name="Line 66">
                <a:extLst>
                  <a:ext uri="{FF2B5EF4-FFF2-40B4-BE49-F238E27FC236}">
                    <a16:creationId xmlns:a16="http://schemas.microsoft.com/office/drawing/2014/main" id="{1EAEDDB5-8BAC-A3DD-2468-9E11FC669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7" y="2176"/>
                <a:ext cx="0" cy="28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7" name="Line 67">
                <a:extLst>
                  <a:ext uri="{FF2B5EF4-FFF2-40B4-BE49-F238E27FC236}">
                    <a16:creationId xmlns:a16="http://schemas.microsoft.com/office/drawing/2014/main" id="{2D76112D-9454-50DF-D6A4-0066DF7F8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2" y="2173"/>
                <a:ext cx="0" cy="29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8" name="Line 68">
                <a:extLst>
                  <a:ext uri="{FF2B5EF4-FFF2-40B4-BE49-F238E27FC236}">
                    <a16:creationId xmlns:a16="http://schemas.microsoft.com/office/drawing/2014/main" id="{D4566A17-26AD-8A53-BB0A-57490C5F83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44" y="2454"/>
                <a:ext cx="44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89" name="Line 69">
                <a:extLst>
                  <a:ext uri="{FF2B5EF4-FFF2-40B4-BE49-F238E27FC236}">
                    <a16:creationId xmlns:a16="http://schemas.microsoft.com/office/drawing/2014/main" id="{92AC1C9F-19CC-C1ED-9C18-4995E4675F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33" y="2188"/>
                <a:ext cx="448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37999" name="Group 79">
              <a:extLst>
                <a:ext uri="{FF2B5EF4-FFF2-40B4-BE49-F238E27FC236}">
                  <a16:creationId xmlns:a16="http://schemas.microsoft.com/office/drawing/2014/main" id="{945BFE13-8D57-739F-9812-CBBE5356BB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" y="1676"/>
              <a:ext cx="2096" cy="1039"/>
              <a:chOff x="3209" y="2276"/>
              <a:chExt cx="1397" cy="813"/>
            </a:xfrm>
          </p:grpSpPr>
          <p:sp>
            <p:nvSpPr>
              <p:cNvPr id="337993" name="Line 73">
                <a:extLst>
                  <a:ext uri="{FF2B5EF4-FFF2-40B4-BE49-F238E27FC236}">
                    <a16:creationId xmlns:a16="http://schemas.microsoft.com/office/drawing/2014/main" id="{9F6939A3-909B-E351-D3F2-E0F921AABC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09" y="2681"/>
                <a:ext cx="160" cy="40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94" name="Line 74">
                <a:extLst>
                  <a:ext uri="{FF2B5EF4-FFF2-40B4-BE49-F238E27FC236}">
                    <a16:creationId xmlns:a16="http://schemas.microsoft.com/office/drawing/2014/main" id="{B233EC10-793E-867D-6374-9692FFD80B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56" y="2276"/>
                <a:ext cx="552" cy="408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96" name="Line 76">
                <a:extLst>
                  <a:ext uri="{FF2B5EF4-FFF2-40B4-BE49-F238E27FC236}">
                    <a16:creationId xmlns:a16="http://schemas.microsoft.com/office/drawing/2014/main" id="{62BF18CD-15E0-C49E-AB6D-4CFEAA679C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14" y="2670"/>
                <a:ext cx="192" cy="416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997" name="Line 77">
                <a:extLst>
                  <a:ext uri="{FF2B5EF4-FFF2-40B4-BE49-F238E27FC236}">
                    <a16:creationId xmlns:a16="http://schemas.microsoft.com/office/drawing/2014/main" id="{541E27CC-7C73-9485-203B-9E7E5DBAEE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97" y="2281"/>
                <a:ext cx="528" cy="39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016" name="Group 72">
            <a:extLst>
              <a:ext uri="{FF2B5EF4-FFF2-40B4-BE49-F238E27FC236}">
                <a16:creationId xmlns:a16="http://schemas.microsoft.com/office/drawing/2014/main" id="{0C01F6AF-6E4D-AF18-709B-AD596A2A4333}"/>
              </a:ext>
            </a:extLst>
          </p:cNvPr>
          <p:cNvGrpSpPr>
            <a:grpSpLocks/>
          </p:cNvGrpSpPr>
          <p:nvPr/>
        </p:nvGrpSpPr>
        <p:grpSpPr bwMode="auto">
          <a:xfrm>
            <a:off x="346075" y="2589213"/>
            <a:ext cx="3884613" cy="3867150"/>
            <a:chOff x="911" y="1636"/>
            <a:chExt cx="2130" cy="2118"/>
          </a:xfrm>
        </p:grpSpPr>
        <p:grpSp>
          <p:nvGrpSpPr>
            <p:cNvPr id="339017" name="Group 73">
              <a:extLst>
                <a:ext uri="{FF2B5EF4-FFF2-40B4-BE49-F238E27FC236}">
                  <a16:creationId xmlns:a16="http://schemas.microsoft.com/office/drawing/2014/main" id="{B0A6AE12-9752-F988-96AF-4FBEF3E5D3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1" y="1720"/>
              <a:ext cx="2027" cy="2034"/>
              <a:chOff x="911" y="1720"/>
              <a:chExt cx="2027" cy="2034"/>
            </a:xfrm>
          </p:grpSpPr>
          <p:sp>
            <p:nvSpPr>
              <p:cNvPr id="339018" name="Line 74">
                <a:extLst>
                  <a:ext uri="{FF2B5EF4-FFF2-40B4-BE49-F238E27FC236}">
                    <a16:creationId xmlns:a16="http://schemas.microsoft.com/office/drawing/2014/main" id="{931D44D8-F92A-B15D-AC81-56C070EAA1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19" y="1724"/>
                <a:ext cx="0" cy="202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19" name="Line 75">
                <a:extLst>
                  <a:ext uri="{FF2B5EF4-FFF2-40B4-BE49-F238E27FC236}">
                    <a16:creationId xmlns:a16="http://schemas.microsoft.com/office/drawing/2014/main" id="{719B03C9-DA65-4D39-4F7A-09DBB8AE6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2" y="1734"/>
                <a:ext cx="0" cy="2009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0" name="Line 76">
                <a:extLst>
                  <a:ext uri="{FF2B5EF4-FFF2-40B4-BE49-F238E27FC236}">
                    <a16:creationId xmlns:a16="http://schemas.microsoft.com/office/drawing/2014/main" id="{5D01D170-4063-C58B-9E31-8814B57187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32" y="1723"/>
                <a:ext cx="0" cy="2022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1" name="Line 77">
                <a:extLst>
                  <a:ext uri="{FF2B5EF4-FFF2-40B4-BE49-F238E27FC236}">
                    <a16:creationId xmlns:a16="http://schemas.microsoft.com/office/drawing/2014/main" id="{F73A494C-68CB-C2A6-73F8-FDCB10B7AB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6" y="1726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2" name="Line 78">
                <a:extLst>
                  <a:ext uri="{FF2B5EF4-FFF2-40B4-BE49-F238E27FC236}">
                    <a16:creationId xmlns:a16="http://schemas.microsoft.com/office/drawing/2014/main" id="{98242D8A-FFCB-B0C3-F5F4-80C819B86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8" y="1720"/>
                <a:ext cx="0" cy="202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3" name="Line 79">
                <a:extLst>
                  <a:ext uri="{FF2B5EF4-FFF2-40B4-BE49-F238E27FC236}">
                    <a16:creationId xmlns:a16="http://schemas.microsoft.com/office/drawing/2014/main" id="{1CE8A79C-339F-1B05-C654-21C6E6B557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1" y="3742"/>
                <a:ext cx="2023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4" name="Line 80">
                <a:extLst>
                  <a:ext uri="{FF2B5EF4-FFF2-40B4-BE49-F238E27FC236}">
                    <a16:creationId xmlns:a16="http://schemas.microsoft.com/office/drawing/2014/main" id="{AD551056-B4A4-E46B-8D90-661D089B4A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1" y="2735"/>
                <a:ext cx="2026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5" name="Line 81">
                <a:extLst>
                  <a:ext uri="{FF2B5EF4-FFF2-40B4-BE49-F238E27FC236}">
                    <a16:creationId xmlns:a16="http://schemas.microsoft.com/office/drawing/2014/main" id="{3355335C-8A1E-7AF4-D249-9DF290A444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8" y="3138"/>
                <a:ext cx="2015" cy="6"/>
              </a:xfrm>
              <a:prstGeom prst="line">
                <a:avLst/>
              </a:prstGeom>
              <a:noFill/>
              <a:ln w="25400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6" name="Line 82">
                <a:extLst>
                  <a:ext uri="{FF2B5EF4-FFF2-40B4-BE49-F238E27FC236}">
                    <a16:creationId xmlns:a16="http://schemas.microsoft.com/office/drawing/2014/main" id="{FCA4AA91-743B-478A-B306-FCFE63014B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3" y="2936"/>
                <a:ext cx="2009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7" name="Line 83">
                <a:extLst>
                  <a:ext uri="{FF2B5EF4-FFF2-40B4-BE49-F238E27FC236}">
                    <a16:creationId xmlns:a16="http://schemas.microsoft.com/office/drawing/2014/main" id="{6E14BF0B-DBAC-3B56-71AD-3A93E6368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8" y="3339"/>
                <a:ext cx="2014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8" name="Line 84">
                <a:extLst>
                  <a:ext uri="{FF2B5EF4-FFF2-40B4-BE49-F238E27FC236}">
                    <a16:creationId xmlns:a16="http://schemas.microsoft.com/office/drawing/2014/main" id="{B6D04E58-BC68-8E11-7271-E4025D060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8" y="3541"/>
                <a:ext cx="2013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29" name="Line 85">
                <a:extLst>
                  <a:ext uri="{FF2B5EF4-FFF2-40B4-BE49-F238E27FC236}">
                    <a16:creationId xmlns:a16="http://schemas.microsoft.com/office/drawing/2014/main" id="{29152004-942D-B395-7B9D-08EE74A6FC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8" y="2332"/>
                <a:ext cx="2015" cy="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0" name="Line 86">
                <a:extLst>
                  <a:ext uri="{FF2B5EF4-FFF2-40B4-BE49-F238E27FC236}">
                    <a16:creationId xmlns:a16="http://schemas.microsoft.com/office/drawing/2014/main" id="{308AF7D7-8842-5684-6A3C-55F55E499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0" y="1727"/>
                <a:ext cx="2018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1" name="Line 87">
                <a:extLst>
                  <a:ext uri="{FF2B5EF4-FFF2-40B4-BE49-F238E27FC236}">
                    <a16:creationId xmlns:a16="http://schemas.microsoft.com/office/drawing/2014/main" id="{B25AEABC-D22C-529F-5835-6E3544283D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16" y="1928"/>
                <a:ext cx="2021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2" name="Line 88">
                <a:extLst>
                  <a:ext uri="{FF2B5EF4-FFF2-40B4-BE49-F238E27FC236}">
                    <a16:creationId xmlns:a16="http://schemas.microsoft.com/office/drawing/2014/main" id="{52C8D7CE-F194-AAAF-AD1C-6ACF90205B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920" y="2130"/>
                <a:ext cx="2014" cy="0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3" name="Line 89">
                <a:extLst>
                  <a:ext uri="{FF2B5EF4-FFF2-40B4-BE49-F238E27FC236}">
                    <a16:creationId xmlns:a16="http://schemas.microsoft.com/office/drawing/2014/main" id="{D159716C-69FF-D8BF-FC26-CF35D2CF67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4" y="1737"/>
                <a:ext cx="0" cy="200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4" name="Line 90">
                <a:extLst>
                  <a:ext uri="{FF2B5EF4-FFF2-40B4-BE49-F238E27FC236}">
                    <a16:creationId xmlns:a16="http://schemas.microsoft.com/office/drawing/2014/main" id="{DF2BD42E-0146-F398-11A4-9FEAC1CDB0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7" y="1721"/>
                <a:ext cx="0" cy="2033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5" name="Line 91">
                <a:extLst>
                  <a:ext uri="{FF2B5EF4-FFF2-40B4-BE49-F238E27FC236}">
                    <a16:creationId xmlns:a16="http://schemas.microsoft.com/office/drawing/2014/main" id="{0BF59B86-8CFD-7F23-CC31-E8114AED25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30" y="1721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6" name="Line 92">
                <a:extLst>
                  <a:ext uri="{FF2B5EF4-FFF2-40B4-BE49-F238E27FC236}">
                    <a16:creationId xmlns:a16="http://schemas.microsoft.com/office/drawing/2014/main" id="{84F9E793-E5EE-ACA1-397D-2FEC75E792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33" y="1721"/>
                <a:ext cx="0" cy="2025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7" name="Line 93">
                <a:extLst>
                  <a:ext uri="{FF2B5EF4-FFF2-40B4-BE49-F238E27FC236}">
                    <a16:creationId xmlns:a16="http://schemas.microsoft.com/office/drawing/2014/main" id="{F4077E52-5A3B-890D-5ED8-0D0C09C348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5" y="1729"/>
                <a:ext cx="0" cy="201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8" name="Line 94">
                <a:extLst>
                  <a:ext uri="{FF2B5EF4-FFF2-40B4-BE49-F238E27FC236}">
                    <a16:creationId xmlns:a16="http://schemas.microsoft.com/office/drawing/2014/main" id="{55C42464-6B47-3F2A-B230-6EB1576BCE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 flipV="1">
                <a:off x="913" y="2533"/>
                <a:ext cx="2015" cy="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039" name="Line 95">
                <a:extLst>
                  <a:ext uri="{FF2B5EF4-FFF2-40B4-BE49-F238E27FC236}">
                    <a16:creationId xmlns:a16="http://schemas.microsoft.com/office/drawing/2014/main" id="{DD17BEE8-EA65-BBFC-6DB8-667F9BBFB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35" y="1724"/>
                <a:ext cx="0" cy="2017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9040" name="Line 96">
              <a:extLst>
                <a:ext uri="{FF2B5EF4-FFF2-40B4-BE49-F238E27FC236}">
                  <a16:creationId xmlns:a16="http://schemas.microsoft.com/office/drawing/2014/main" id="{A8617B02-5E3F-738D-B0CC-DA151AB05C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5" y="1636"/>
              <a:ext cx="1" cy="2113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41" name="Line 97">
              <a:extLst>
                <a:ext uri="{FF2B5EF4-FFF2-40B4-BE49-F238E27FC236}">
                  <a16:creationId xmlns:a16="http://schemas.microsoft.com/office/drawing/2014/main" id="{0045E5FA-4ED0-4523-138A-1219D7F04E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3728"/>
              <a:ext cx="2113" cy="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9071" name="Group 127">
            <a:extLst>
              <a:ext uri="{FF2B5EF4-FFF2-40B4-BE49-F238E27FC236}">
                <a16:creationId xmlns:a16="http://schemas.microsoft.com/office/drawing/2014/main" id="{F92D6513-E55D-E11F-5337-06A8CF63693E}"/>
              </a:ext>
            </a:extLst>
          </p:cNvPr>
          <p:cNvGrpSpPr>
            <a:grpSpLocks/>
          </p:cNvGrpSpPr>
          <p:nvPr/>
        </p:nvGrpSpPr>
        <p:grpSpPr bwMode="auto">
          <a:xfrm>
            <a:off x="393700" y="4106863"/>
            <a:ext cx="842963" cy="2306637"/>
            <a:chOff x="328" y="2339"/>
            <a:chExt cx="803" cy="1701"/>
          </a:xfrm>
        </p:grpSpPr>
        <p:sp>
          <p:nvSpPr>
            <p:cNvPr id="339072" name="Line 128">
              <a:extLst>
                <a:ext uri="{FF2B5EF4-FFF2-40B4-BE49-F238E27FC236}">
                  <a16:creationId xmlns:a16="http://schemas.microsoft.com/office/drawing/2014/main" id="{0CEA2405-456B-C7D8-4E33-6361078703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" y="2432"/>
              <a:ext cx="688" cy="160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3" name="Line 129">
              <a:extLst>
                <a:ext uri="{FF2B5EF4-FFF2-40B4-BE49-F238E27FC236}">
                  <a16:creationId xmlns:a16="http://schemas.microsoft.com/office/drawing/2014/main" id="{23E77838-B111-555D-984D-536370491A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" y="2339"/>
              <a:ext cx="688" cy="160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4" name="Line 130">
              <a:extLst>
                <a:ext uri="{FF2B5EF4-FFF2-40B4-BE49-F238E27FC236}">
                  <a16:creationId xmlns:a16="http://schemas.microsoft.com/office/drawing/2014/main" id="{54F3B4F7-84FA-6E53-1928-3236A8E5D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7" y="2427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5" name="Line 131">
              <a:extLst>
                <a:ext uri="{FF2B5EF4-FFF2-40B4-BE49-F238E27FC236}">
                  <a16:creationId xmlns:a16="http://schemas.microsoft.com/office/drawing/2014/main" id="{146761B7-60C2-9879-A850-6267C64244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" y="262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6" name="Line 132">
              <a:extLst>
                <a:ext uri="{FF2B5EF4-FFF2-40B4-BE49-F238E27FC236}">
                  <a16:creationId xmlns:a16="http://schemas.microsoft.com/office/drawing/2014/main" id="{938F426B-0CC1-CB24-8553-E60E85514A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" y="2798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7" name="Line 133">
              <a:extLst>
                <a:ext uri="{FF2B5EF4-FFF2-40B4-BE49-F238E27FC236}">
                  <a16:creationId xmlns:a16="http://schemas.microsoft.com/office/drawing/2014/main" id="{1B79B729-F48C-1FD3-0AE6-451CC4A32E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6" y="318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8" name="Line 134">
              <a:extLst>
                <a:ext uri="{FF2B5EF4-FFF2-40B4-BE49-F238E27FC236}">
                  <a16:creationId xmlns:a16="http://schemas.microsoft.com/office/drawing/2014/main" id="{A5F8D4D1-653E-FE58-5103-A937622594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" y="3374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79" name="Line 135">
              <a:extLst>
                <a:ext uri="{FF2B5EF4-FFF2-40B4-BE49-F238E27FC236}">
                  <a16:creationId xmlns:a16="http://schemas.microsoft.com/office/drawing/2014/main" id="{7033B30A-BD8F-B89F-BC50-7D6D10F629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8" y="3742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80" name="Line 136">
              <a:extLst>
                <a:ext uri="{FF2B5EF4-FFF2-40B4-BE49-F238E27FC236}">
                  <a16:creationId xmlns:a16="http://schemas.microsoft.com/office/drawing/2014/main" id="{FB65F8C4-8309-2CD7-65B7-897166B0F5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8" y="2998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9081" name="Line 137">
              <a:extLst>
                <a:ext uri="{FF2B5EF4-FFF2-40B4-BE49-F238E27FC236}">
                  <a16:creationId xmlns:a16="http://schemas.microsoft.com/office/drawing/2014/main" id="{CBF0BE29-FCE5-5BF9-E28F-A926AA60E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0" y="3566"/>
              <a:ext cx="88" cy="168"/>
            </a:xfrm>
            <a:prstGeom prst="line">
              <a:avLst/>
            </a:prstGeom>
            <a:noFill/>
            <a:ln w="635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8946" name="Rectangle 2">
            <a:extLst>
              <a:ext uri="{FF2B5EF4-FFF2-40B4-BE49-F238E27FC236}">
                <a16:creationId xmlns:a16="http://schemas.microsoft.com/office/drawing/2014/main" id="{CA9B4E86-407A-43F4-AC73-9CB2C02CE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295400"/>
            <a:ext cx="8788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3100"/>
              <a:t>5) The coordinate plane below shows the position of a ladder resting against the side of a barn.  Find the slope of the ladder.</a:t>
            </a:r>
          </a:p>
        </p:txBody>
      </p:sp>
      <p:sp>
        <p:nvSpPr>
          <p:cNvPr id="338947" name="Rectangle 3">
            <a:extLst>
              <a:ext uri="{FF2B5EF4-FFF2-40B4-BE49-F238E27FC236}">
                <a16:creationId xmlns:a16="http://schemas.microsoft.com/office/drawing/2014/main" id="{C8CA14F8-99C9-997D-66E9-0A4F59957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Real World Application</a:t>
            </a:r>
          </a:p>
        </p:txBody>
      </p:sp>
      <p:sp>
        <p:nvSpPr>
          <p:cNvPr id="339060" name="Rectangle 116">
            <a:extLst>
              <a:ext uri="{FF2B5EF4-FFF2-40B4-BE49-F238E27FC236}">
                <a16:creationId xmlns:a16="http://schemas.microsoft.com/office/drawing/2014/main" id="{8539CFA1-D571-583C-1B55-E62790A70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6600" y="3213100"/>
            <a:ext cx="17145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Rise</a:t>
            </a:r>
          </a:p>
        </p:txBody>
      </p:sp>
      <p:sp>
        <p:nvSpPr>
          <p:cNvPr id="339061" name="Rectangle 117">
            <a:extLst>
              <a:ext uri="{FF2B5EF4-FFF2-40B4-BE49-F238E27FC236}">
                <a16:creationId xmlns:a16="http://schemas.microsoft.com/office/drawing/2014/main" id="{27D7463C-1AD6-5D3F-F648-76B24B5D4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538" y="4019550"/>
            <a:ext cx="1706562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Run</a:t>
            </a:r>
          </a:p>
        </p:txBody>
      </p:sp>
      <p:sp>
        <p:nvSpPr>
          <p:cNvPr id="339062" name="Line 118">
            <a:extLst>
              <a:ext uri="{FF2B5EF4-FFF2-40B4-BE49-F238E27FC236}">
                <a16:creationId xmlns:a16="http://schemas.microsoft.com/office/drawing/2014/main" id="{F5777DA0-E23F-492A-6101-1C2D3A627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1200" y="3930650"/>
            <a:ext cx="17653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9063" name="Rectangle 119">
            <a:extLst>
              <a:ext uri="{FF2B5EF4-FFF2-40B4-BE49-F238E27FC236}">
                <a16:creationId xmlns:a16="http://schemas.microsoft.com/office/drawing/2014/main" id="{1DEC0EA7-BE48-875E-9823-C51CEFD0F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2438" y="35956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39065" name="Rectangle 121">
            <a:extLst>
              <a:ext uri="{FF2B5EF4-FFF2-40B4-BE49-F238E27FC236}">
                <a16:creationId xmlns:a16="http://schemas.microsoft.com/office/drawing/2014/main" id="{D4A4032D-C340-C854-5FD6-B3726475A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3" y="3179763"/>
            <a:ext cx="1117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– 6</a:t>
            </a:r>
          </a:p>
        </p:txBody>
      </p:sp>
      <p:sp>
        <p:nvSpPr>
          <p:cNvPr id="339066" name="Rectangle 122">
            <a:extLst>
              <a:ext uri="{FF2B5EF4-FFF2-40B4-BE49-F238E27FC236}">
                <a16:creationId xmlns:a16="http://schemas.microsoft.com/office/drawing/2014/main" id="{8840031D-AC9B-8314-0FA3-398B16557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8063" y="3986213"/>
            <a:ext cx="1117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+2</a:t>
            </a:r>
          </a:p>
        </p:txBody>
      </p:sp>
      <p:sp>
        <p:nvSpPr>
          <p:cNvPr id="339067" name="Line 123">
            <a:extLst>
              <a:ext uri="{FF2B5EF4-FFF2-40B4-BE49-F238E27FC236}">
                <a16:creationId xmlns:a16="http://schemas.microsoft.com/office/drawing/2014/main" id="{B2832E66-2026-B2AB-1385-2A3C3E4C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58063" y="3897313"/>
            <a:ext cx="1117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9086" name="Rectangle 142">
            <a:extLst>
              <a:ext uri="{FF2B5EF4-FFF2-40B4-BE49-F238E27FC236}">
                <a16:creationId xmlns:a16="http://schemas.microsoft.com/office/drawing/2014/main" id="{AE6640E2-4688-A3C2-E6BF-FF8A61FBB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6000" y="5307013"/>
            <a:ext cx="1084263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8000"/>
                </a:solidFill>
              </a:rPr>
              <a:t>– 3</a:t>
            </a:r>
          </a:p>
        </p:txBody>
      </p:sp>
      <p:sp>
        <p:nvSpPr>
          <p:cNvPr id="339088" name="Rectangle 144">
            <a:extLst>
              <a:ext uri="{FF2B5EF4-FFF2-40B4-BE49-F238E27FC236}">
                <a16:creationId xmlns:a16="http://schemas.microsoft.com/office/drawing/2014/main" id="{AA32B8A3-3FF5-B53A-CBCD-DBD3B95E7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9100" y="5365750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39089" name="Line 145">
            <a:extLst>
              <a:ext uri="{FF2B5EF4-FFF2-40B4-BE49-F238E27FC236}">
                <a16:creationId xmlns:a16="http://schemas.microsoft.com/office/drawing/2014/main" id="{3EE4D159-4BA6-3598-852B-9544DBAFD6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325" y="4256088"/>
            <a:ext cx="1588" cy="212883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9090" name="Line 146">
            <a:extLst>
              <a:ext uri="{FF2B5EF4-FFF2-40B4-BE49-F238E27FC236}">
                <a16:creationId xmlns:a16="http://schemas.microsoft.com/office/drawing/2014/main" id="{104013D6-B068-CBB4-04CA-F91454D15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125" y="6461125"/>
            <a:ext cx="712788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3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3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060" grpId="0"/>
      <p:bldP spid="339061" grpId="0"/>
      <p:bldP spid="339063" grpId="0"/>
      <p:bldP spid="339065" grpId="0"/>
      <p:bldP spid="339066" grpId="0"/>
      <p:bldP spid="339086" grpId="0"/>
      <p:bldP spid="3390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51F2ECF9-2A12-C90D-AFFD-4ACF42C36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996600"/>
                </a:solidFill>
              </a:rPr>
              <a:t>Definition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41188372-351E-7A33-BB19-C181DEF08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2732088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grpSp>
        <p:nvGrpSpPr>
          <p:cNvPr id="339972" name="Group 4">
            <a:extLst>
              <a:ext uri="{FF2B5EF4-FFF2-40B4-BE49-F238E27FC236}">
                <a16:creationId xmlns:a16="http://schemas.microsoft.com/office/drawing/2014/main" id="{C4B7FD53-90EF-FC28-3409-B103A9819BCA}"/>
              </a:ext>
            </a:extLst>
          </p:cNvPr>
          <p:cNvGrpSpPr>
            <a:grpSpLocks/>
          </p:cNvGrpSpPr>
          <p:nvPr/>
        </p:nvGrpSpPr>
        <p:grpSpPr bwMode="auto">
          <a:xfrm>
            <a:off x="2501900" y="5003800"/>
            <a:ext cx="6197600" cy="1524000"/>
            <a:chOff x="3216" y="3264"/>
            <a:chExt cx="480" cy="816"/>
          </a:xfrm>
        </p:grpSpPr>
        <p:sp>
          <p:nvSpPr>
            <p:cNvPr id="339973" name="Rectangle 5">
              <a:extLst>
                <a:ext uri="{FF2B5EF4-FFF2-40B4-BE49-F238E27FC236}">
                  <a16:creationId xmlns:a16="http://schemas.microsoft.com/office/drawing/2014/main" id="{8A1B167E-AE64-E38F-E6E4-01DA36AC9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Y-value</a:t>
              </a:r>
            </a:p>
          </p:txBody>
        </p:sp>
        <p:sp>
          <p:nvSpPr>
            <p:cNvPr id="339974" name="Rectangle 6">
              <a:extLst>
                <a:ext uri="{FF2B5EF4-FFF2-40B4-BE49-F238E27FC236}">
                  <a16:creationId xmlns:a16="http://schemas.microsoft.com/office/drawing/2014/main" id="{D0ACB462-A468-C332-DD0B-7B3B3F6E6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X-value</a:t>
              </a:r>
            </a:p>
          </p:txBody>
        </p:sp>
        <p:sp>
          <p:nvSpPr>
            <p:cNvPr id="339975" name="Line 7">
              <a:extLst>
                <a:ext uri="{FF2B5EF4-FFF2-40B4-BE49-F238E27FC236}">
                  <a16:creationId xmlns:a16="http://schemas.microsoft.com/office/drawing/2014/main" id="{590E698B-AE0E-4571-CA9A-F58FE45D4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9976" name="Rectangle 8">
            <a:extLst>
              <a:ext uri="{FF2B5EF4-FFF2-40B4-BE49-F238E27FC236}">
                <a16:creationId xmlns:a16="http://schemas.microsoft.com/office/drawing/2014/main" id="{BB74D4FB-732E-696B-C309-A7A60BAA9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3854450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sp>
        <p:nvSpPr>
          <p:cNvPr id="339977" name="Rectangle 9">
            <a:extLst>
              <a:ext uri="{FF2B5EF4-FFF2-40B4-BE49-F238E27FC236}">
                <a16:creationId xmlns:a16="http://schemas.microsoft.com/office/drawing/2014/main" id="{AE31550D-96A3-6192-14CE-CF48732B4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388" y="2719388"/>
            <a:ext cx="938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m</a:t>
            </a:r>
          </a:p>
        </p:txBody>
      </p:sp>
      <p:sp>
        <p:nvSpPr>
          <p:cNvPr id="339978" name="Rectangle 10">
            <a:extLst>
              <a:ext uri="{FF2B5EF4-FFF2-40B4-BE49-F238E27FC236}">
                <a16:creationId xmlns:a16="http://schemas.microsoft.com/office/drawing/2014/main" id="{19538997-FB2F-A987-B5E0-F422D2DFC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000" y="5365750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grpSp>
        <p:nvGrpSpPr>
          <p:cNvPr id="339979" name="Group 11">
            <a:extLst>
              <a:ext uri="{FF2B5EF4-FFF2-40B4-BE49-F238E27FC236}">
                <a16:creationId xmlns:a16="http://schemas.microsoft.com/office/drawing/2014/main" id="{DBA84101-37C8-CCCC-9195-95653D6CFD34}"/>
              </a:ext>
            </a:extLst>
          </p:cNvPr>
          <p:cNvGrpSpPr>
            <a:grpSpLocks/>
          </p:cNvGrpSpPr>
          <p:nvPr/>
        </p:nvGrpSpPr>
        <p:grpSpPr bwMode="auto">
          <a:xfrm>
            <a:off x="2616200" y="3535363"/>
            <a:ext cx="1625600" cy="1409700"/>
            <a:chOff x="3216" y="3264"/>
            <a:chExt cx="480" cy="816"/>
          </a:xfrm>
        </p:grpSpPr>
        <p:sp>
          <p:nvSpPr>
            <p:cNvPr id="339980" name="Rectangle 12">
              <a:extLst>
                <a:ext uri="{FF2B5EF4-FFF2-40B4-BE49-F238E27FC236}">
                  <a16:creationId xmlns:a16="http://schemas.microsoft.com/office/drawing/2014/main" id="{F9352C5A-CDF5-F341-BD35-8DAB8FAAC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339981" name="Rectangle 13">
              <a:extLst>
                <a:ext uri="{FF2B5EF4-FFF2-40B4-BE49-F238E27FC236}">
                  <a16:creationId xmlns:a16="http://schemas.microsoft.com/office/drawing/2014/main" id="{88C1BA15-6EA7-4C14-7EEB-DF0A59B14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339982" name="Line 14">
              <a:extLst>
                <a:ext uri="{FF2B5EF4-FFF2-40B4-BE49-F238E27FC236}">
                  <a16:creationId xmlns:a16="http://schemas.microsoft.com/office/drawing/2014/main" id="{B3E602DE-63C4-7814-A8BE-32ACD74597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39983" name="Group 15">
            <a:extLst>
              <a:ext uri="{FF2B5EF4-FFF2-40B4-BE49-F238E27FC236}">
                <a16:creationId xmlns:a16="http://schemas.microsoft.com/office/drawing/2014/main" id="{3E051AE1-C90B-33A2-2ACB-0F9EE7BBE246}"/>
              </a:ext>
            </a:extLst>
          </p:cNvPr>
          <p:cNvGrpSpPr>
            <a:grpSpLocks/>
          </p:cNvGrpSpPr>
          <p:nvPr/>
        </p:nvGrpSpPr>
        <p:grpSpPr bwMode="auto">
          <a:xfrm>
            <a:off x="2544763" y="1262063"/>
            <a:ext cx="2552700" cy="1524000"/>
            <a:chOff x="3216" y="3264"/>
            <a:chExt cx="480" cy="816"/>
          </a:xfrm>
        </p:grpSpPr>
        <p:sp>
          <p:nvSpPr>
            <p:cNvPr id="339984" name="Rectangle 16">
              <a:extLst>
                <a:ext uri="{FF2B5EF4-FFF2-40B4-BE49-F238E27FC236}">
                  <a16:creationId xmlns:a16="http://schemas.microsoft.com/office/drawing/2014/main" id="{84A4E2D0-4262-88ED-5E80-3E1F1FB25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y</a:t>
              </a:r>
              <a:r>
                <a:rPr lang="en-US" altLang="en-US" baseline="-25000"/>
                <a:t>2</a:t>
              </a:r>
              <a:r>
                <a:rPr lang="en-US" altLang="en-US"/>
                <a:t> –  y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</a:p>
          </p:txBody>
        </p:sp>
        <p:sp>
          <p:nvSpPr>
            <p:cNvPr id="339985" name="Rectangle 17">
              <a:extLst>
                <a:ext uri="{FF2B5EF4-FFF2-40B4-BE49-F238E27FC236}">
                  <a16:creationId xmlns:a16="http://schemas.microsoft.com/office/drawing/2014/main" id="{0E4142EB-5D42-7A4C-AE2A-5104532A6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x</a:t>
              </a:r>
              <a:r>
                <a:rPr lang="en-US" altLang="en-US" baseline="-25000"/>
                <a:t>2</a:t>
              </a:r>
              <a:r>
                <a:rPr lang="en-US" altLang="en-US"/>
                <a:t> – x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339986" name="Line 18">
              <a:extLst>
                <a:ext uri="{FF2B5EF4-FFF2-40B4-BE49-F238E27FC236}">
                  <a16:creationId xmlns:a16="http://schemas.microsoft.com/office/drawing/2014/main" id="{C1CD3FBC-D557-AD06-DF8D-54DD1794DF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9987" name="Rectangle 19">
            <a:extLst>
              <a:ext uri="{FF2B5EF4-FFF2-40B4-BE49-F238E27FC236}">
                <a16:creationId xmlns:a16="http://schemas.microsoft.com/office/drawing/2014/main" id="{E622A6EC-188E-5019-A7B4-CBA64716A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863" y="1624013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031" name="Rectangle 39">
            <a:extLst>
              <a:ext uri="{FF2B5EF4-FFF2-40B4-BE49-F238E27FC236}">
                <a16:creationId xmlns:a16="http://schemas.microsoft.com/office/drawing/2014/main" id="{0B83B4BF-76E7-4167-F1FD-9C717F5C6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87249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6) Find the slope of the line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containing the points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P(– 2,4) &amp; Q(5,– 6).</a:t>
            </a:r>
          </a:p>
        </p:txBody>
      </p:sp>
      <p:sp>
        <p:nvSpPr>
          <p:cNvPr id="341032" name="Rectangle 40">
            <a:extLst>
              <a:ext uri="{FF2B5EF4-FFF2-40B4-BE49-F238E27FC236}">
                <a16:creationId xmlns:a16="http://schemas.microsoft.com/office/drawing/2014/main" id="{A841034D-5DEF-F224-6482-DEE2FD6BB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41033" name="Rectangle 41">
            <a:extLst>
              <a:ext uri="{FF2B5EF4-FFF2-40B4-BE49-F238E27FC236}">
                <a16:creationId xmlns:a16="http://schemas.microsoft.com/office/drawing/2014/main" id="{7EA26DB5-961E-9D96-A930-FDE839CCD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4699000"/>
            <a:ext cx="29083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 – 6 –  4  </a:t>
            </a:r>
          </a:p>
        </p:txBody>
      </p:sp>
      <p:sp>
        <p:nvSpPr>
          <p:cNvPr id="341034" name="Rectangle 42">
            <a:extLst>
              <a:ext uri="{FF2B5EF4-FFF2-40B4-BE49-F238E27FC236}">
                <a16:creationId xmlns:a16="http://schemas.microsoft.com/office/drawing/2014/main" id="{1DA18FAD-DD26-8A53-E2E9-D73C31EBB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505450"/>
            <a:ext cx="3421062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  5  –  – 2</a:t>
            </a:r>
          </a:p>
        </p:txBody>
      </p:sp>
      <p:sp>
        <p:nvSpPr>
          <p:cNvPr id="341035" name="Line 43">
            <a:extLst>
              <a:ext uri="{FF2B5EF4-FFF2-40B4-BE49-F238E27FC236}">
                <a16:creationId xmlns:a16="http://schemas.microsoft.com/office/drawing/2014/main" id="{CB3BF3AD-967B-D02C-FD8F-691D2AAC8F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4400" y="5429250"/>
            <a:ext cx="314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1036" name="Rectangle 44">
            <a:extLst>
              <a:ext uri="{FF2B5EF4-FFF2-40B4-BE49-F238E27FC236}">
                <a16:creationId xmlns:a16="http://schemas.microsoft.com/office/drawing/2014/main" id="{6C29A41D-BE42-BF79-EE47-E1FF945AE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638" y="51196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1041" name="Rectangle 49">
            <a:extLst>
              <a:ext uri="{FF2B5EF4-FFF2-40B4-BE49-F238E27FC236}">
                <a16:creationId xmlns:a16="http://schemas.microsoft.com/office/drawing/2014/main" id="{36E70B0A-37EE-7BE8-05C3-0E7FFA2B9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5111750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grpSp>
        <p:nvGrpSpPr>
          <p:cNvPr id="341044" name="Group 52">
            <a:extLst>
              <a:ext uri="{FF2B5EF4-FFF2-40B4-BE49-F238E27FC236}">
                <a16:creationId xmlns:a16="http://schemas.microsoft.com/office/drawing/2014/main" id="{47B1CC49-010C-5193-BC6A-1A8677C73D21}"/>
              </a:ext>
            </a:extLst>
          </p:cNvPr>
          <p:cNvGrpSpPr>
            <a:grpSpLocks/>
          </p:cNvGrpSpPr>
          <p:nvPr/>
        </p:nvGrpSpPr>
        <p:grpSpPr bwMode="auto">
          <a:xfrm>
            <a:off x="385763" y="4716463"/>
            <a:ext cx="2552700" cy="1524000"/>
            <a:chOff x="3216" y="3264"/>
            <a:chExt cx="480" cy="816"/>
          </a:xfrm>
        </p:grpSpPr>
        <p:sp>
          <p:nvSpPr>
            <p:cNvPr id="341045" name="Rectangle 53">
              <a:extLst>
                <a:ext uri="{FF2B5EF4-FFF2-40B4-BE49-F238E27FC236}">
                  <a16:creationId xmlns:a16="http://schemas.microsoft.com/office/drawing/2014/main" id="{42BA5725-8564-0393-4F55-7B0F2AC6A3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y</a:t>
              </a:r>
              <a:r>
                <a:rPr lang="en-US" altLang="en-US" baseline="-25000"/>
                <a:t>2</a:t>
              </a:r>
              <a:r>
                <a:rPr lang="en-US" altLang="en-US"/>
                <a:t> –  y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</a:p>
          </p:txBody>
        </p:sp>
        <p:sp>
          <p:nvSpPr>
            <p:cNvPr id="341046" name="Rectangle 54">
              <a:extLst>
                <a:ext uri="{FF2B5EF4-FFF2-40B4-BE49-F238E27FC236}">
                  <a16:creationId xmlns:a16="http://schemas.microsoft.com/office/drawing/2014/main" id="{F19C322E-6302-3774-4BA0-A4B2B954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x</a:t>
              </a:r>
              <a:r>
                <a:rPr lang="en-US" altLang="en-US" baseline="-25000"/>
                <a:t>2</a:t>
              </a:r>
              <a:r>
                <a:rPr lang="en-US" altLang="en-US"/>
                <a:t> – x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341047" name="Line 55">
              <a:extLst>
                <a:ext uri="{FF2B5EF4-FFF2-40B4-BE49-F238E27FC236}">
                  <a16:creationId xmlns:a16="http://schemas.microsoft.com/office/drawing/2014/main" id="{428ED735-20D8-A436-58AE-124039DC7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1049" name="Rectangle 57">
            <a:extLst>
              <a:ext uri="{FF2B5EF4-FFF2-40B4-BE49-F238E27FC236}">
                <a16:creationId xmlns:a16="http://schemas.microsoft.com/office/drawing/2014/main" id="{B736F19A-9AB4-74FF-C9EB-8CA7BD40A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4635500"/>
            <a:ext cx="1409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– 10 </a:t>
            </a:r>
          </a:p>
        </p:txBody>
      </p:sp>
      <p:sp>
        <p:nvSpPr>
          <p:cNvPr id="341050" name="Rectangle 58">
            <a:extLst>
              <a:ext uri="{FF2B5EF4-FFF2-40B4-BE49-F238E27FC236}">
                <a16:creationId xmlns:a16="http://schemas.microsoft.com/office/drawing/2014/main" id="{E4ED1D51-03F0-2A22-3A50-8649C8F4F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700" y="5473700"/>
            <a:ext cx="1435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7</a:t>
            </a:r>
          </a:p>
        </p:txBody>
      </p:sp>
      <p:sp>
        <p:nvSpPr>
          <p:cNvPr id="341051" name="Line 59">
            <a:extLst>
              <a:ext uri="{FF2B5EF4-FFF2-40B4-BE49-F238E27FC236}">
                <a16:creationId xmlns:a16="http://schemas.microsoft.com/office/drawing/2014/main" id="{E8B70B54-4658-647E-46B5-42C030002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8700" y="5397500"/>
            <a:ext cx="1460500" cy="15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1052" name="Rectangle 60">
            <a:extLst>
              <a:ext uri="{FF2B5EF4-FFF2-40B4-BE49-F238E27FC236}">
                <a16:creationId xmlns:a16="http://schemas.microsoft.com/office/drawing/2014/main" id="{602766AB-025A-A06B-682A-6D5F586BC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3006725"/>
            <a:ext cx="10382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– 2</a:t>
            </a:r>
          </a:p>
        </p:txBody>
      </p:sp>
      <p:sp>
        <p:nvSpPr>
          <p:cNvPr id="341053" name="Rectangle 61">
            <a:extLst>
              <a:ext uri="{FF2B5EF4-FFF2-40B4-BE49-F238E27FC236}">
                <a16:creationId xmlns:a16="http://schemas.microsoft.com/office/drawing/2014/main" id="{1DC1B214-F3D4-069F-69A5-B98D94966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3006725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4</a:t>
            </a:r>
          </a:p>
        </p:txBody>
      </p:sp>
      <p:sp>
        <p:nvSpPr>
          <p:cNvPr id="341054" name="Rectangle 62">
            <a:extLst>
              <a:ext uri="{FF2B5EF4-FFF2-40B4-BE49-F238E27FC236}">
                <a16:creationId xmlns:a16="http://schemas.microsoft.com/office/drawing/2014/main" id="{97801282-ACEE-639C-00E3-EAD7752E3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3006725"/>
            <a:ext cx="10382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– 6</a:t>
            </a:r>
          </a:p>
        </p:txBody>
      </p:sp>
      <p:sp>
        <p:nvSpPr>
          <p:cNvPr id="341055" name="Rectangle 63">
            <a:extLst>
              <a:ext uri="{FF2B5EF4-FFF2-40B4-BE49-F238E27FC236}">
                <a16:creationId xmlns:a16="http://schemas.microsoft.com/office/drawing/2014/main" id="{0120B6A5-A1A8-643B-E9A6-B06E8CA94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3011488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5</a:t>
            </a:r>
          </a:p>
        </p:txBody>
      </p:sp>
      <p:sp>
        <p:nvSpPr>
          <p:cNvPr id="341056" name="Rectangle 64">
            <a:extLst>
              <a:ext uri="{FF2B5EF4-FFF2-40B4-BE49-F238E27FC236}">
                <a16:creationId xmlns:a16="http://schemas.microsoft.com/office/drawing/2014/main" id="{41E7E9CF-099F-EE3B-148D-50851FED0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7588" y="4675188"/>
            <a:ext cx="1560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 </a:t>
            </a:r>
            <a:r>
              <a:rPr lang="en-US" altLang="en-US" sz="2800"/>
              <a:t> </a:t>
            </a:r>
            <a:r>
              <a:rPr lang="en-US" altLang="en-US"/>
              <a:t>)</a:t>
            </a:r>
          </a:p>
        </p:txBody>
      </p:sp>
      <p:sp>
        <p:nvSpPr>
          <p:cNvPr id="341057" name="Rectangle 65">
            <a:extLst>
              <a:ext uri="{FF2B5EF4-FFF2-40B4-BE49-F238E27FC236}">
                <a16:creationId xmlns:a16="http://schemas.microsoft.com/office/drawing/2014/main" id="{C642B9C6-C065-036D-31DD-3BEA66D3F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5750" y="4654550"/>
            <a:ext cx="1128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)</a:t>
            </a:r>
          </a:p>
        </p:txBody>
      </p:sp>
      <p:sp>
        <p:nvSpPr>
          <p:cNvPr id="341058" name="Rectangle 66">
            <a:extLst>
              <a:ext uri="{FF2B5EF4-FFF2-40B4-BE49-F238E27FC236}">
                <a16:creationId xmlns:a16="http://schemas.microsoft.com/office/drawing/2014/main" id="{6E6CC61F-F723-DF19-C385-7A02AF0F0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5480050"/>
            <a:ext cx="1535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 </a:t>
            </a:r>
            <a:r>
              <a:rPr lang="en-US" altLang="en-US" sz="2800"/>
              <a:t> </a:t>
            </a:r>
            <a:r>
              <a:rPr lang="en-US" altLang="en-US"/>
              <a:t>)</a:t>
            </a:r>
          </a:p>
        </p:txBody>
      </p:sp>
      <p:sp>
        <p:nvSpPr>
          <p:cNvPr id="341059" name="Rectangle 67">
            <a:extLst>
              <a:ext uri="{FF2B5EF4-FFF2-40B4-BE49-F238E27FC236}">
                <a16:creationId xmlns:a16="http://schemas.microsoft.com/office/drawing/2014/main" id="{31F8168C-E01B-334F-1CBC-219C1E2AB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1713" y="5472113"/>
            <a:ext cx="11287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)</a:t>
            </a:r>
          </a:p>
        </p:txBody>
      </p:sp>
      <p:grpSp>
        <p:nvGrpSpPr>
          <p:cNvPr id="341063" name="Group 71">
            <a:extLst>
              <a:ext uri="{FF2B5EF4-FFF2-40B4-BE49-F238E27FC236}">
                <a16:creationId xmlns:a16="http://schemas.microsoft.com/office/drawing/2014/main" id="{7C9F3884-921B-0052-2367-934770C13BBB}"/>
              </a:ext>
            </a:extLst>
          </p:cNvPr>
          <p:cNvGrpSpPr>
            <a:grpSpLocks/>
          </p:cNvGrpSpPr>
          <p:nvPr/>
        </p:nvGrpSpPr>
        <p:grpSpPr bwMode="auto">
          <a:xfrm>
            <a:off x="4737100" y="5473700"/>
            <a:ext cx="1003300" cy="762000"/>
            <a:chOff x="1776" y="1872"/>
            <a:chExt cx="576" cy="480"/>
          </a:xfrm>
        </p:grpSpPr>
        <p:sp>
          <p:nvSpPr>
            <p:cNvPr id="341064" name="Line 72">
              <a:extLst>
                <a:ext uri="{FF2B5EF4-FFF2-40B4-BE49-F238E27FC236}">
                  <a16:creationId xmlns:a16="http://schemas.microsoft.com/office/drawing/2014/main" id="{EE27DBCC-6747-728F-24D2-DA2E785A9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72"/>
              <a:ext cx="0" cy="480"/>
            </a:xfrm>
            <a:prstGeom prst="line">
              <a:avLst/>
            </a:prstGeom>
            <a:noFill/>
            <a:ln w="190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1065" name="Line 73">
              <a:extLst>
                <a:ext uri="{FF2B5EF4-FFF2-40B4-BE49-F238E27FC236}">
                  <a16:creationId xmlns:a16="http://schemas.microsoft.com/office/drawing/2014/main" id="{B9755C33-0A38-34A3-52CC-7F5894E191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576" cy="0"/>
            </a:xfrm>
            <a:prstGeom prst="line">
              <a:avLst/>
            </a:prstGeom>
            <a:noFill/>
            <a:ln w="190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1066" name="Rectangle 74">
            <a:extLst>
              <a:ext uri="{FF2B5EF4-FFF2-40B4-BE49-F238E27FC236}">
                <a16:creationId xmlns:a16="http://schemas.microsoft.com/office/drawing/2014/main" id="{BEDA9E41-3F58-85FA-97B5-B60100E76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3587750"/>
            <a:ext cx="2182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(x</a:t>
            </a:r>
            <a:r>
              <a:rPr lang="en-US" altLang="en-US" baseline="-25000"/>
              <a:t>1</a:t>
            </a:r>
            <a:r>
              <a:rPr lang="en-US" altLang="en-US"/>
              <a:t>,y</a:t>
            </a:r>
            <a:r>
              <a:rPr lang="en-US" altLang="en-US" baseline="-25000"/>
              <a:t>1</a:t>
            </a:r>
            <a:r>
              <a:rPr lang="en-US" altLang="en-US"/>
              <a:t>) </a:t>
            </a:r>
          </a:p>
        </p:txBody>
      </p:sp>
      <p:sp>
        <p:nvSpPr>
          <p:cNvPr id="341067" name="Rectangle 75">
            <a:extLst>
              <a:ext uri="{FF2B5EF4-FFF2-40B4-BE49-F238E27FC236}">
                <a16:creationId xmlns:a16="http://schemas.microsoft.com/office/drawing/2014/main" id="{8EC5BAB3-5B71-6E04-76A9-93DF79946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3579813"/>
            <a:ext cx="2182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(x</a:t>
            </a:r>
            <a:r>
              <a:rPr lang="en-US" altLang="en-US" baseline="-25000"/>
              <a:t>2</a:t>
            </a:r>
            <a:r>
              <a:rPr lang="en-US" altLang="en-US"/>
              <a:t>,y</a:t>
            </a:r>
            <a:r>
              <a:rPr lang="en-US" altLang="en-US" baseline="-25000"/>
              <a:t>2</a:t>
            </a:r>
            <a:r>
              <a:rPr lang="en-US" altLang="en-US"/>
              <a:t>) </a:t>
            </a:r>
          </a:p>
        </p:txBody>
      </p:sp>
      <p:sp>
        <p:nvSpPr>
          <p:cNvPr id="341068" name="Rectangle 76">
            <a:extLst>
              <a:ext uri="{FF2B5EF4-FFF2-40B4-BE49-F238E27FC236}">
                <a16:creationId xmlns:a16="http://schemas.microsoft.com/office/drawing/2014/main" id="{B1BBA778-0274-C63D-B5AE-B5134F914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3706813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/>
              <a:t> </a:t>
            </a:r>
          </a:p>
        </p:txBody>
      </p:sp>
      <p:sp>
        <p:nvSpPr>
          <p:cNvPr id="341069" name="Rectangle 77">
            <a:extLst>
              <a:ext uri="{FF2B5EF4-FFF2-40B4-BE49-F238E27FC236}">
                <a16:creationId xmlns:a16="http://schemas.microsoft.com/office/drawing/2014/main" id="{7D42B113-2CEE-E028-F772-4ACAA4EC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3" y="3711575"/>
            <a:ext cx="595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1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41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1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41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1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-0.07917 0.253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1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341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4125 0.253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4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1268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341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50139 0.3703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41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18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341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01527 0.3722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4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8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341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41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1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1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033" grpId="0"/>
      <p:bldP spid="341034" grpId="0"/>
      <p:bldP spid="341036" grpId="0"/>
      <p:bldP spid="341041" grpId="0"/>
      <p:bldP spid="341049" grpId="0"/>
      <p:bldP spid="341050" grpId="0"/>
      <p:bldP spid="341052" grpId="0" build="p"/>
      <p:bldP spid="341052" grpId="1" build="allAtOnce"/>
      <p:bldP spid="341053" grpId="0" build="p"/>
      <p:bldP spid="341053" grpId="1" build="allAtOnce"/>
      <p:bldP spid="341054" grpId="0" build="p"/>
      <p:bldP spid="341054" grpId="1" build="allAtOnce"/>
      <p:bldP spid="341055" grpId="0" build="p"/>
      <p:bldP spid="341055" grpId="1" build="allAtOnce"/>
      <p:bldP spid="341056" grpId="0"/>
      <p:bldP spid="341056" grpId="1"/>
      <p:bldP spid="341057" grpId="0"/>
      <p:bldP spid="341057" grpId="1"/>
      <p:bldP spid="341058" grpId="0"/>
      <p:bldP spid="341059" grpId="0"/>
      <p:bldP spid="341066" grpId="0"/>
      <p:bldP spid="341067" grpId="0"/>
      <p:bldP spid="341068" grpId="0"/>
      <p:bldP spid="341068" grpId="1"/>
      <p:bldP spid="341069" grpId="0"/>
      <p:bldP spid="34106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>
            <a:extLst>
              <a:ext uri="{FF2B5EF4-FFF2-40B4-BE49-F238E27FC236}">
                <a16:creationId xmlns:a16="http://schemas.microsoft.com/office/drawing/2014/main" id="{14CC079F-9657-D3BF-2A57-169D6660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4699000"/>
            <a:ext cx="29083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 4  –  – 6  </a:t>
            </a:r>
          </a:p>
        </p:txBody>
      </p:sp>
      <p:sp>
        <p:nvSpPr>
          <p:cNvPr id="347157" name="Rectangle 21">
            <a:extLst>
              <a:ext uri="{FF2B5EF4-FFF2-40B4-BE49-F238E27FC236}">
                <a16:creationId xmlns:a16="http://schemas.microsoft.com/office/drawing/2014/main" id="{373FBDD9-EA13-3A37-9070-9950EED64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988" y="4675188"/>
            <a:ext cx="1560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 </a:t>
            </a:r>
            <a:r>
              <a:rPr lang="en-US" altLang="en-US" sz="2800"/>
              <a:t> </a:t>
            </a:r>
            <a:r>
              <a:rPr lang="en-US" altLang="en-US"/>
              <a:t>)</a:t>
            </a:r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FD25208E-E03E-A283-002E-A7B05D8BB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87249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6) Find the slope of the line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containing the points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P(– 2,4) &amp; Q(5,– 6).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6A627A40-3E41-A004-CE4E-08BE0FF30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47141" name="Rectangle 5">
            <a:extLst>
              <a:ext uri="{FF2B5EF4-FFF2-40B4-BE49-F238E27FC236}">
                <a16:creationId xmlns:a16="http://schemas.microsoft.com/office/drawing/2014/main" id="{70E71212-EA3D-D6D5-3AD1-642C6A396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5505450"/>
            <a:ext cx="3421062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 – 2  –  5</a:t>
            </a:r>
          </a:p>
        </p:txBody>
      </p:sp>
      <p:sp>
        <p:nvSpPr>
          <p:cNvPr id="347142" name="Line 6">
            <a:extLst>
              <a:ext uri="{FF2B5EF4-FFF2-40B4-BE49-F238E27FC236}">
                <a16:creationId xmlns:a16="http://schemas.microsoft.com/office/drawing/2014/main" id="{14A109AA-FF90-C07F-C414-320EE68A4A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4400" y="5429250"/>
            <a:ext cx="314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7143" name="Rectangle 7">
            <a:extLst>
              <a:ext uri="{FF2B5EF4-FFF2-40B4-BE49-F238E27FC236}">
                <a16:creationId xmlns:a16="http://schemas.microsoft.com/office/drawing/2014/main" id="{1B7C4B97-EC70-AF48-D83E-005E5CB5E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1638" y="51196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7144" name="Rectangle 8">
            <a:extLst>
              <a:ext uri="{FF2B5EF4-FFF2-40B4-BE49-F238E27FC236}">
                <a16:creationId xmlns:a16="http://schemas.microsoft.com/office/drawing/2014/main" id="{7F571BEE-4516-5274-0495-FBE8DFDA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5111750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grpSp>
        <p:nvGrpSpPr>
          <p:cNvPr id="347145" name="Group 9">
            <a:extLst>
              <a:ext uri="{FF2B5EF4-FFF2-40B4-BE49-F238E27FC236}">
                <a16:creationId xmlns:a16="http://schemas.microsoft.com/office/drawing/2014/main" id="{3944E135-7F3F-5381-C9EC-D000DED6B393}"/>
              </a:ext>
            </a:extLst>
          </p:cNvPr>
          <p:cNvGrpSpPr>
            <a:grpSpLocks/>
          </p:cNvGrpSpPr>
          <p:nvPr/>
        </p:nvGrpSpPr>
        <p:grpSpPr bwMode="auto">
          <a:xfrm>
            <a:off x="385763" y="4716463"/>
            <a:ext cx="2552700" cy="1524000"/>
            <a:chOff x="3216" y="3264"/>
            <a:chExt cx="480" cy="816"/>
          </a:xfrm>
        </p:grpSpPr>
        <p:sp>
          <p:nvSpPr>
            <p:cNvPr id="347146" name="Rectangle 10">
              <a:extLst>
                <a:ext uri="{FF2B5EF4-FFF2-40B4-BE49-F238E27FC236}">
                  <a16:creationId xmlns:a16="http://schemas.microsoft.com/office/drawing/2014/main" id="{A37891FB-8366-5DDC-7D01-465992127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y</a:t>
              </a:r>
              <a:r>
                <a:rPr lang="en-US" altLang="en-US" baseline="-25000"/>
                <a:t>2</a:t>
              </a:r>
              <a:r>
                <a:rPr lang="en-US" altLang="en-US"/>
                <a:t> –  y</a:t>
              </a:r>
              <a:r>
                <a:rPr lang="en-US" altLang="en-US" baseline="-25000"/>
                <a:t>1</a:t>
              </a:r>
              <a:r>
                <a:rPr lang="en-US" altLang="en-US"/>
                <a:t> </a:t>
              </a:r>
            </a:p>
          </p:txBody>
        </p:sp>
        <p:sp>
          <p:nvSpPr>
            <p:cNvPr id="347147" name="Rectangle 11">
              <a:extLst>
                <a:ext uri="{FF2B5EF4-FFF2-40B4-BE49-F238E27FC236}">
                  <a16:creationId xmlns:a16="http://schemas.microsoft.com/office/drawing/2014/main" id="{36F93715-4424-E7AA-4CF7-938469986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x</a:t>
              </a:r>
              <a:r>
                <a:rPr lang="en-US" altLang="en-US" baseline="-25000"/>
                <a:t>2</a:t>
              </a:r>
              <a:r>
                <a:rPr lang="en-US" altLang="en-US"/>
                <a:t> – x</a:t>
              </a:r>
              <a:r>
                <a:rPr lang="en-US" altLang="en-US" baseline="-25000"/>
                <a:t>1</a:t>
              </a:r>
            </a:p>
          </p:txBody>
        </p:sp>
        <p:sp>
          <p:nvSpPr>
            <p:cNvPr id="347148" name="Line 12">
              <a:extLst>
                <a:ext uri="{FF2B5EF4-FFF2-40B4-BE49-F238E27FC236}">
                  <a16:creationId xmlns:a16="http://schemas.microsoft.com/office/drawing/2014/main" id="{E72A2C93-1370-D8F0-A050-6ECFCE3B2C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7150" name="Rectangle 14">
            <a:extLst>
              <a:ext uri="{FF2B5EF4-FFF2-40B4-BE49-F238E27FC236}">
                <a16:creationId xmlns:a16="http://schemas.microsoft.com/office/drawing/2014/main" id="{4456DFBE-B0CC-F532-EFC4-3DD910B9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4100" y="4635500"/>
            <a:ext cx="1409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10 </a:t>
            </a:r>
          </a:p>
        </p:txBody>
      </p:sp>
      <p:sp>
        <p:nvSpPr>
          <p:cNvPr id="347151" name="Rectangle 15">
            <a:extLst>
              <a:ext uri="{FF2B5EF4-FFF2-40B4-BE49-F238E27FC236}">
                <a16:creationId xmlns:a16="http://schemas.microsoft.com/office/drawing/2014/main" id="{9172469E-485C-A824-B1A6-DEE3A95F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8700" y="5473700"/>
            <a:ext cx="14351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– 7</a:t>
            </a:r>
          </a:p>
        </p:txBody>
      </p:sp>
      <p:sp>
        <p:nvSpPr>
          <p:cNvPr id="347152" name="Line 16">
            <a:extLst>
              <a:ext uri="{FF2B5EF4-FFF2-40B4-BE49-F238E27FC236}">
                <a16:creationId xmlns:a16="http://schemas.microsoft.com/office/drawing/2014/main" id="{E42CAFDE-ACE9-383A-3FD9-896220B18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8700" y="5397500"/>
            <a:ext cx="1460500" cy="15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7153" name="Rectangle 17">
            <a:extLst>
              <a:ext uri="{FF2B5EF4-FFF2-40B4-BE49-F238E27FC236}">
                <a16:creationId xmlns:a16="http://schemas.microsoft.com/office/drawing/2014/main" id="{ABD854DA-BCEB-8F17-E8D6-496C1EC94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25" y="3006725"/>
            <a:ext cx="10382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– 2</a:t>
            </a:r>
          </a:p>
        </p:txBody>
      </p:sp>
      <p:sp>
        <p:nvSpPr>
          <p:cNvPr id="347154" name="Rectangle 18">
            <a:extLst>
              <a:ext uri="{FF2B5EF4-FFF2-40B4-BE49-F238E27FC236}">
                <a16:creationId xmlns:a16="http://schemas.microsoft.com/office/drawing/2014/main" id="{F8A801E6-EC0D-28FB-0B93-76DC0F0A7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713" y="3006725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4</a:t>
            </a:r>
          </a:p>
        </p:txBody>
      </p:sp>
      <p:sp>
        <p:nvSpPr>
          <p:cNvPr id="347155" name="Rectangle 19">
            <a:extLst>
              <a:ext uri="{FF2B5EF4-FFF2-40B4-BE49-F238E27FC236}">
                <a16:creationId xmlns:a16="http://schemas.microsoft.com/office/drawing/2014/main" id="{86A73CF5-C84F-D632-263A-1A31CE822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8188" y="3006725"/>
            <a:ext cx="10382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– 6</a:t>
            </a:r>
          </a:p>
        </p:txBody>
      </p:sp>
      <p:sp>
        <p:nvSpPr>
          <p:cNvPr id="347156" name="Rectangle 20">
            <a:extLst>
              <a:ext uri="{FF2B5EF4-FFF2-40B4-BE49-F238E27FC236}">
                <a16:creationId xmlns:a16="http://schemas.microsoft.com/office/drawing/2014/main" id="{7C48CC8F-AE80-0100-F90A-E3789B715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0" y="3011488"/>
            <a:ext cx="492125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sym typeface="Symbol" panose="05050102010706020507" pitchFamily="18" charset="2"/>
              </a:rPr>
              <a:t>5</a:t>
            </a:r>
          </a:p>
        </p:txBody>
      </p:sp>
      <p:sp>
        <p:nvSpPr>
          <p:cNvPr id="347158" name="Rectangle 22">
            <a:extLst>
              <a:ext uri="{FF2B5EF4-FFF2-40B4-BE49-F238E27FC236}">
                <a16:creationId xmlns:a16="http://schemas.microsoft.com/office/drawing/2014/main" id="{AE0C06DA-46F1-1C6C-B5AD-6EB0AF309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350" y="4679950"/>
            <a:ext cx="1128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)</a:t>
            </a:r>
          </a:p>
        </p:txBody>
      </p:sp>
      <p:sp>
        <p:nvSpPr>
          <p:cNvPr id="347159" name="Rectangle 23">
            <a:extLst>
              <a:ext uri="{FF2B5EF4-FFF2-40B4-BE49-F238E27FC236}">
                <a16:creationId xmlns:a16="http://schemas.microsoft.com/office/drawing/2014/main" id="{53D6BECF-F697-9289-668F-5A536EE3C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5480050"/>
            <a:ext cx="15351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 </a:t>
            </a:r>
            <a:r>
              <a:rPr lang="en-US" altLang="en-US" sz="2800"/>
              <a:t> </a:t>
            </a:r>
            <a:r>
              <a:rPr lang="en-US" altLang="en-US"/>
              <a:t>)</a:t>
            </a:r>
          </a:p>
        </p:txBody>
      </p:sp>
      <p:sp>
        <p:nvSpPr>
          <p:cNvPr id="347160" name="Rectangle 24">
            <a:extLst>
              <a:ext uri="{FF2B5EF4-FFF2-40B4-BE49-F238E27FC236}">
                <a16:creationId xmlns:a16="http://schemas.microsoft.com/office/drawing/2014/main" id="{905A58F4-CEC7-7A94-BBC9-23C06497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9713" y="5472113"/>
            <a:ext cx="11287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(  )</a:t>
            </a:r>
          </a:p>
        </p:txBody>
      </p:sp>
      <p:sp>
        <p:nvSpPr>
          <p:cNvPr id="347164" name="Rectangle 28">
            <a:extLst>
              <a:ext uri="{FF2B5EF4-FFF2-40B4-BE49-F238E27FC236}">
                <a16:creationId xmlns:a16="http://schemas.microsoft.com/office/drawing/2014/main" id="{60CB3915-F7DC-4C09-C9B3-815CCBB5A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3587750"/>
            <a:ext cx="21828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(x</a:t>
            </a:r>
            <a:r>
              <a:rPr lang="en-US" altLang="en-US" baseline="-25000"/>
              <a:t>2</a:t>
            </a:r>
            <a:r>
              <a:rPr lang="en-US" altLang="en-US"/>
              <a:t>,y</a:t>
            </a:r>
            <a:r>
              <a:rPr lang="en-US" altLang="en-US" baseline="-25000"/>
              <a:t>2</a:t>
            </a:r>
            <a:r>
              <a:rPr lang="en-US" altLang="en-US"/>
              <a:t>) </a:t>
            </a:r>
          </a:p>
        </p:txBody>
      </p:sp>
      <p:sp>
        <p:nvSpPr>
          <p:cNvPr id="347165" name="Rectangle 29">
            <a:extLst>
              <a:ext uri="{FF2B5EF4-FFF2-40B4-BE49-F238E27FC236}">
                <a16:creationId xmlns:a16="http://schemas.microsoft.com/office/drawing/2014/main" id="{9C44264C-1B62-67F0-C551-19712B1B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9350" y="3579813"/>
            <a:ext cx="21828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(x</a:t>
            </a:r>
            <a:r>
              <a:rPr lang="en-US" altLang="en-US" baseline="-25000"/>
              <a:t>1</a:t>
            </a:r>
            <a:r>
              <a:rPr lang="en-US" altLang="en-US"/>
              <a:t>,y</a:t>
            </a:r>
            <a:r>
              <a:rPr lang="en-US" altLang="en-US" baseline="-25000"/>
              <a:t>1</a:t>
            </a:r>
            <a:r>
              <a:rPr lang="en-US" altLang="en-US"/>
              <a:t>) </a:t>
            </a:r>
          </a:p>
        </p:txBody>
      </p:sp>
      <p:sp>
        <p:nvSpPr>
          <p:cNvPr id="347166" name="Rectangle 30">
            <a:extLst>
              <a:ext uri="{FF2B5EF4-FFF2-40B4-BE49-F238E27FC236}">
                <a16:creationId xmlns:a16="http://schemas.microsoft.com/office/drawing/2014/main" id="{0320D9F7-F30A-CE48-3774-1FB22302A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0" y="3706813"/>
            <a:ext cx="595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/>
              <a:t> </a:t>
            </a:r>
          </a:p>
        </p:txBody>
      </p:sp>
      <p:sp>
        <p:nvSpPr>
          <p:cNvPr id="347167" name="Rectangle 31">
            <a:extLst>
              <a:ext uri="{FF2B5EF4-FFF2-40B4-BE49-F238E27FC236}">
                <a16:creationId xmlns:a16="http://schemas.microsoft.com/office/drawing/2014/main" id="{C774C8DD-BF41-3117-9347-8D6A78DF7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6913" y="3711575"/>
            <a:ext cx="595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1</a:t>
            </a:r>
            <a:r>
              <a:rPr lang="en-US" altLang="en-US"/>
              <a:t> </a:t>
            </a:r>
          </a:p>
        </p:txBody>
      </p:sp>
      <p:grpSp>
        <p:nvGrpSpPr>
          <p:cNvPr id="347168" name="Group 32">
            <a:extLst>
              <a:ext uri="{FF2B5EF4-FFF2-40B4-BE49-F238E27FC236}">
                <a16:creationId xmlns:a16="http://schemas.microsoft.com/office/drawing/2014/main" id="{A29FEA70-56C9-D607-6950-F366A833E486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4648200"/>
            <a:ext cx="1003300" cy="762000"/>
            <a:chOff x="1776" y="1872"/>
            <a:chExt cx="576" cy="480"/>
          </a:xfrm>
        </p:grpSpPr>
        <p:sp>
          <p:nvSpPr>
            <p:cNvPr id="347169" name="Line 33">
              <a:extLst>
                <a:ext uri="{FF2B5EF4-FFF2-40B4-BE49-F238E27FC236}">
                  <a16:creationId xmlns:a16="http://schemas.microsoft.com/office/drawing/2014/main" id="{F0ED2396-0913-8B6A-A56E-AA2A84E94F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72"/>
              <a:ext cx="0" cy="480"/>
            </a:xfrm>
            <a:prstGeom prst="line">
              <a:avLst/>
            </a:prstGeom>
            <a:noFill/>
            <a:ln w="190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7170" name="Line 34">
              <a:extLst>
                <a:ext uri="{FF2B5EF4-FFF2-40B4-BE49-F238E27FC236}">
                  <a16:creationId xmlns:a16="http://schemas.microsoft.com/office/drawing/2014/main" id="{4070AF7B-1F72-69E9-4072-6D9D15EE66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576" cy="0"/>
            </a:xfrm>
            <a:prstGeom prst="line">
              <a:avLst/>
            </a:prstGeom>
            <a:noFill/>
            <a:ln w="190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7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47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47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9305 0.2574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1287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34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21666 0.25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4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127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5"/>
                                            </p:cond>
                                          </p:stCondLst>
                                        </p:cTn>
                                        <p:tgtEl>
                                          <p:spTgt spid="34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4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30695 0.37037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4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8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347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0.18334 0.37223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86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34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7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4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47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47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/>
      <p:bldP spid="347157" grpId="0"/>
      <p:bldP spid="347141" grpId="0"/>
      <p:bldP spid="347143" grpId="0"/>
      <p:bldP spid="347144" grpId="0"/>
      <p:bldP spid="347150" grpId="0"/>
      <p:bldP spid="347151" grpId="0"/>
      <p:bldP spid="347153" grpId="0" build="p"/>
      <p:bldP spid="347153" grpId="1" build="allAtOnce"/>
      <p:bldP spid="347154" grpId="0" build="p"/>
      <p:bldP spid="347154" grpId="1" build="allAtOnce"/>
      <p:bldP spid="347155" grpId="0" build="p"/>
      <p:bldP spid="347155" grpId="1" build="allAtOnce"/>
      <p:bldP spid="347156" grpId="0" build="p"/>
      <p:bldP spid="347156" grpId="1" build="allAtOnce"/>
      <p:bldP spid="347158" grpId="0"/>
      <p:bldP spid="347159" grpId="0"/>
      <p:bldP spid="347159" grpId="1"/>
      <p:bldP spid="347160" grpId="0"/>
      <p:bldP spid="347160" grpId="1"/>
      <p:bldP spid="347164" grpId="0"/>
      <p:bldP spid="347165" grpId="0"/>
      <p:bldP spid="347166" grpId="0"/>
      <p:bldP spid="347166" grpId="1"/>
      <p:bldP spid="347167" grpId="0"/>
      <p:bldP spid="34716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74" name="Rectangle 26">
            <a:extLst>
              <a:ext uri="{FF2B5EF4-FFF2-40B4-BE49-F238E27FC236}">
                <a16:creationId xmlns:a16="http://schemas.microsoft.com/office/drawing/2014/main" id="{1F255473-D9D7-53A1-A6AC-1AB543E0A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06500"/>
            <a:ext cx="8547100" cy="2049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7) Graph the line containing the point (– 2,3) and having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slope m = </a:t>
            </a:r>
          </a:p>
        </p:txBody>
      </p:sp>
      <p:grpSp>
        <p:nvGrpSpPr>
          <p:cNvPr id="309275" name="Group 27">
            <a:extLst>
              <a:ext uri="{FF2B5EF4-FFF2-40B4-BE49-F238E27FC236}">
                <a16:creationId xmlns:a16="http://schemas.microsoft.com/office/drawing/2014/main" id="{4DFDB668-422E-EE3A-64A4-B21A4EBE5454}"/>
              </a:ext>
            </a:extLst>
          </p:cNvPr>
          <p:cNvGrpSpPr>
            <a:grpSpLocks/>
          </p:cNvGrpSpPr>
          <p:nvPr/>
        </p:nvGrpSpPr>
        <p:grpSpPr bwMode="auto">
          <a:xfrm>
            <a:off x="3009900" y="2311400"/>
            <a:ext cx="965200" cy="1206500"/>
            <a:chOff x="1728" y="1872"/>
            <a:chExt cx="2736" cy="1008"/>
          </a:xfrm>
        </p:grpSpPr>
        <p:sp>
          <p:nvSpPr>
            <p:cNvPr id="309276" name="Rectangle 28">
              <a:extLst>
                <a:ext uri="{FF2B5EF4-FFF2-40B4-BE49-F238E27FC236}">
                  <a16:creationId xmlns:a16="http://schemas.microsoft.com/office/drawing/2014/main" id="{AD4C6A1B-CC2F-E148-1940-36039A907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872"/>
              <a:ext cx="26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3600"/>
                <a:t>– 4</a:t>
              </a:r>
              <a:r>
                <a:rPr lang="en-US" altLang="en-US" sz="3600">
                  <a:solidFill>
                    <a:srgbClr val="008000"/>
                  </a:solidFill>
                </a:rPr>
                <a:t> </a:t>
              </a:r>
            </a:p>
          </p:txBody>
        </p:sp>
        <p:sp>
          <p:nvSpPr>
            <p:cNvPr id="309277" name="Rectangle 29">
              <a:extLst>
                <a:ext uri="{FF2B5EF4-FFF2-40B4-BE49-F238E27FC236}">
                  <a16:creationId xmlns:a16="http://schemas.microsoft.com/office/drawing/2014/main" id="{E1C8BA86-0C29-A322-F4FC-3DF979857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400"/>
              <a:ext cx="26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en-US" sz="3600"/>
                <a:t>+3</a:t>
              </a:r>
            </a:p>
          </p:txBody>
        </p:sp>
        <p:sp>
          <p:nvSpPr>
            <p:cNvPr id="309278" name="Line 30">
              <a:extLst>
                <a:ext uri="{FF2B5EF4-FFF2-40B4-BE49-F238E27FC236}">
                  <a16:creationId xmlns:a16="http://schemas.microsoft.com/office/drawing/2014/main" id="{3A2B7B41-648D-7C36-B253-CD326740AB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352"/>
              <a:ext cx="2736" cy="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43" name="Group 195">
            <a:extLst>
              <a:ext uri="{FF2B5EF4-FFF2-40B4-BE49-F238E27FC236}">
                <a16:creationId xmlns:a16="http://schemas.microsoft.com/office/drawing/2014/main" id="{F0887EFF-3825-E90F-5A91-FDB460C57DC0}"/>
              </a:ext>
            </a:extLst>
          </p:cNvPr>
          <p:cNvGrpSpPr>
            <a:grpSpLocks/>
          </p:cNvGrpSpPr>
          <p:nvPr/>
        </p:nvGrpSpPr>
        <p:grpSpPr bwMode="auto">
          <a:xfrm>
            <a:off x="3006725" y="2316163"/>
            <a:ext cx="965200" cy="1206500"/>
            <a:chOff x="1728" y="1872"/>
            <a:chExt cx="2736" cy="1008"/>
          </a:xfrm>
        </p:grpSpPr>
        <p:sp>
          <p:nvSpPr>
            <p:cNvPr id="309444" name="Rectangle 196">
              <a:extLst>
                <a:ext uri="{FF2B5EF4-FFF2-40B4-BE49-F238E27FC236}">
                  <a16:creationId xmlns:a16="http://schemas.microsoft.com/office/drawing/2014/main" id="{9C6E77CC-1991-EDED-BAC5-D42E84EA9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872"/>
              <a:ext cx="26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sz="3600">
                  <a:solidFill>
                    <a:srgbClr val="0000FF"/>
                  </a:solidFill>
                </a:rPr>
                <a:t>– 4 </a:t>
              </a:r>
            </a:p>
          </p:txBody>
        </p:sp>
        <p:sp>
          <p:nvSpPr>
            <p:cNvPr id="309445" name="Rectangle 197">
              <a:extLst>
                <a:ext uri="{FF2B5EF4-FFF2-40B4-BE49-F238E27FC236}">
                  <a16:creationId xmlns:a16="http://schemas.microsoft.com/office/drawing/2014/main" id="{CB67F040-C084-22C4-BA35-2F3E17451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400"/>
              <a:ext cx="2688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en-US" sz="3600">
                  <a:solidFill>
                    <a:srgbClr val="0000FF"/>
                  </a:solidFill>
                </a:rPr>
                <a:t>+3</a:t>
              </a:r>
            </a:p>
          </p:txBody>
        </p:sp>
        <p:sp>
          <p:nvSpPr>
            <p:cNvPr id="309446" name="Line 198">
              <a:extLst>
                <a:ext uri="{FF2B5EF4-FFF2-40B4-BE49-F238E27FC236}">
                  <a16:creationId xmlns:a16="http://schemas.microsoft.com/office/drawing/2014/main" id="{AFC011D1-52D9-B7C6-244F-F1E5E892A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352"/>
              <a:ext cx="2736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51" name="Group 203">
            <a:extLst>
              <a:ext uri="{FF2B5EF4-FFF2-40B4-BE49-F238E27FC236}">
                <a16:creationId xmlns:a16="http://schemas.microsoft.com/office/drawing/2014/main" id="{7197E7B4-AE2C-E1DE-F24B-98D3E5B1432A}"/>
              </a:ext>
            </a:extLst>
          </p:cNvPr>
          <p:cNvGrpSpPr>
            <a:grpSpLocks/>
          </p:cNvGrpSpPr>
          <p:nvPr/>
        </p:nvGrpSpPr>
        <p:grpSpPr bwMode="auto">
          <a:xfrm>
            <a:off x="3933825" y="2324100"/>
            <a:ext cx="4959350" cy="4305300"/>
            <a:chOff x="2478" y="1464"/>
            <a:chExt cx="3124" cy="2712"/>
          </a:xfrm>
        </p:grpSpPr>
        <p:grpSp>
          <p:nvGrpSpPr>
            <p:cNvPr id="309452" name="Group 204">
              <a:extLst>
                <a:ext uri="{FF2B5EF4-FFF2-40B4-BE49-F238E27FC236}">
                  <a16:creationId xmlns:a16="http://schemas.microsoft.com/office/drawing/2014/main" id="{84C1994D-69A0-E258-E666-03CBC72ED5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09453" name="Group 205">
                <a:extLst>
                  <a:ext uri="{FF2B5EF4-FFF2-40B4-BE49-F238E27FC236}">
                    <a16:creationId xmlns:a16="http://schemas.microsoft.com/office/drawing/2014/main" id="{048D2C71-09FD-865B-40A1-04E45FE8DB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09454" name="Line 206">
                  <a:extLst>
                    <a:ext uri="{FF2B5EF4-FFF2-40B4-BE49-F238E27FC236}">
                      <a16:creationId xmlns:a16="http://schemas.microsoft.com/office/drawing/2014/main" id="{E210858F-D5DD-F78B-9A12-DB9F6E9783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55" name="Line 207">
                  <a:extLst>
                    <a:ext uri="{FF2B5EF4-FFF2-40B4-BE49-F238E27FC236}">
                      <a16:creationId xmlns:a16="http://schemas.microsoft.com/office/drawing/2014/main" id="{7B978445-702C-ABEB-E96A-B951E14FBF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56" name="Line 208">
                  <a:extLst>
                    <a:ext uri="{FF2B5EF4-FFF2-40B4-BE49-F238E27FC236}">
                      <a16:creationId xmlns:a16="http://schemas.microsoft.com/office/drawing/2014/main" id="{DBD58387-D259-16E0-F9F6-446FF3A6E2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57" name="Line 209">
                  <a:extLst>
                    <a:ext uri="{FF2B5EF4-FFF2-40B4-BE49-F238E27FC236}">
                      <a16:creationId xmlns:a16="http://schemas.microsoft.com/office/drawing/2014/main" id="{29E84F9E-37B1-B8AD-9394-D8B44F7E33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58" name="Line 210">
                  <a:extLst>
                    <a:ext uri="{FF2B5EF4-FFF2-40B4-BE49-F238E27FC236}">
                      <a16:creationId xmlns:a16="http://schemas.microsoft.com/office/drawing/2014/main" id="{145E2D35-7142-2AC7-5E12-B0A0A7AB10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59" name="Line 211">
                  <a:extLst>
                    <a:ext uri="{FF2B5EF4-FFF2-40B4-BE49-F238E27FC236}">
                      <a16:creationId xmlns:a16="http://schemas.microsoft.com/office/drawing/2014/main" id="{8D6ECA86-3030-406F-07D1-238E2C800F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0" name="Line 212">
                  <a:extLst>
                    <a:ext uri="{FF2B5EF4-FFF2-40B4-BE49-F238E27FC236}">
                      <a16:creationId xmlns:a16="http://schemas.microsoft.com/office/drawing/2014/main" id="{F18484C6-7602-D4F9-CBD3-F4E856E095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1" name="Line 213">
                  <a:extLst>
                    <a:ext uri="{FF2B5EF4-FFF2-40B4-BE49-F238E27FC236}">
                      <a16:creationId xmlns:a16="http://schemas.microsoft.com/office/drawing/2014/main" id="{A6309374-375E-3D03-C8DD-5E6AE4F269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2" name="Line 214">
                  <a:extLst>
                    <a:ext uri="{FF2B5EF4-FFF2-40B4-BE49-F238E27FC236}">
                      <a16:creationId xmlns:a16="http://schemas.microsoft.com/office/drawing/2014/main" id="{6E2BA96C-1CAF-9DB5-1FC4-EF664D3824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3" name="Line 215">
                  <a:extLst>
                    <a:ext uri="{FF2B5EF4-FFF2-40B4-BE49-F238E27FC236}">
                      <a16:creationId xmlns:a16="http://schemas.microsoft.com/office/drawing/2014/main" id="{C8F166DC-57C2-B011-7855-B035991B1D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4" name="Line 216">
                  <a:extLst>
                    <a:ext uri="{FF2B5EF4-FFF2-40B4-BE49-F238E27FC236}">
                      <a16:creationId xmlns:a16="http://schemas.microsoft.com/office/drawing/2014/main" id="{CD9B5074-83B3-503E-BDC5-968ADFA42D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5" name="Line 217">
                  <a:extLst>
                    <a:ext uri="{FF2B5EF4-FFF2-40B4-BE49-F238E27FC236}">
                      <a16:creationId xmlns:a16="http://schemas.microsoft.com/office/drawing/2014/main" id="{F62BE627-8B18-58E7-E9EF-D671101E2A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6" name="Line 218">
                  <a:extLst>
                    <a:ext uri="{FF2B5EF4-FFF2-40B4-BE49-F238E27FC236}">
                      <a16:creationId xmlns:a16="http://schemas.microsoft.com/office/drawing/2014/main" id="{363D0D06-3956-2D11-68DD-90F0136B50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7" name="Line 219">
                  <a:extLst>
                    <a:ext uri="{FF2B5EF4-FFF2-40B4-BE49-F238E27FC236}">
                      <a16:creationId xmlns:a16="http://schemas.microsoft.com/office/drawing/2014/main" id="{7CF4C3DF-95AB-2F2B-EC8E-E503D5CBD9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8" name="Line 220">
                  <a:extLst>
                    <a:ext uri="{FF2B5EF4-FFF2-40B4-BE49-F238E27FC236}">
                      <a16:creationId xmlns:a16="http://schemas.microsoft.com/office/drawing/2014/main" id="{6FE9D1D5-1C1B-14AA-7637-968F49EF7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69" name="Line 221">
                  <a:extLst>
                    <a:ext uri="{FF2B5EF4-FFF2-40B4-BE49-F238E27FC236}">
                      <a16:creationId xmlns:a16="http://schemas.microsoft.com/office/drawing/2014/main" id="{D8135A32-31A6-20FE-4689-44364C2F93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70" name="Line 222">
                  <a:extLst>
                    <a:ext uri="{FF2B5EF4-FFF2-40B4-BE49-F238E27FC236}">
                      <a16:creationId xmlns:a16="http://schemas.microsoft.com/office/drawing/2014/main" id="{0CBF0640-55A7-A94A-A0B5-28D998D4AD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71" name="Line 223">
                  <a:extLst>
                    <a:ext uri="{FF2B5EF4-FFF2-40B4-BE49-F238E27FC236}">
                      <a16:creationId xmlns:a16="http://schemas.microsoft.com/office/drawing/2014/main" id="{34BABC66-42D5-E154-CCF4-90DC62C8ED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72" name="Line 224">
                  <a:extLst>
                    <a:ext uri="{FF2B5EF4-FFF2-40B4-BE49-F238E27FC236}">
                      <a16:creationId xmlns:a16="http://schemas.microsoft.com/office/drawing/2014/main" id="{BBEC9DB3-C978-DEC2-F7D2-4DCBB96557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73" name="Line 225">
                  <a:extLst>
                    <a:ext uri="{FF2B5EF4-FFF2-40B4-BE49-F238E27FC236}">
                      <a16:creationId xmlns:a16="http://schemas.microsoft.com/office/drawing/2014/main" id="{F5847E58-CA11-E485-BD74-1D65AFAF61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9474" name="Group 226">
                <a:extLst>
                  <a:ext uri="{FF2B5EF4-FFF2-40B4-BE49-F238E27FC236}">
                    <a16:creationId xmlns:a16="http://schemas.microsoft.com/office/drawing/2014/main" id="{3E0B409F-FB4D-A0E2-AA80-D12DE2B114D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09475" name="Line 227">
                  <a:extLst>
                    <a:ext uri="{FF2B5EF4-FFF2-40B4-BE49-F238E27FC236}">
                      <a16:creationId xmlns:a16="http://schemas.microsoft.com/office/drawing/2014/main" id="{5DB7988F-2849-10CD-4DF8-2A310DBF28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476" name="Line 228">
                  <a:extLst>
                    <a:ext uri="{FF2B5EF4-FFF2-40B4-BE49-F238E27FC236}">
                      <a16:creationId xmlns:a16="http://schemas.microsoft.com/office/drawing/2014/main" id="{0B5BB0FE-6D3B-A7C5-F78F-37A81058C3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9477" name="Group 229">
              <a:extLst>
                <a:ext uri="{FF2B5EF4-FFF2-40B4-BE49-F238E27FC236}">
                  <a16:creationId xmlns:a16="http://schemas.microsoft.com/office/drawing/2014/main" id="{09050877-9C9F-6D0C-68F0-DEEEA75396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09478" name="Group 230">
                <a:extLst>
                  <a:ext uri="{FF2B5EF4-FFF2-40B4-BE49-F238E27FC236}">
                    <a16:creationId xmlns:a16="http://schemas.microsoft.com/office/drawing/2014/main" id="{E2C3E50F-6D88-8D86-FF74-181F8E9AD6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09479" name="Rectangle 231">
                  <a:extLst>
                    <a:ext uri="{FF2B5EF4-FFF2-40B4-BE49-F238E27FC236}">
                      <a16:creationId xmlns:a16="http://schemas.microsoft.com/office/drawing/2014/main" id="{19D210A1-A9D6-41C8-0914-031741CF86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09480" name="Rectangle 232">
                  <a:extLst>
                    <a:ext uri="{FF2B5EF4-FFF2-40B4-BE49-F238E27FC236}">
                      <a16:creationId xmlns:a16="http://schemas.microsoft.com/office/drawing/2014/main" id="{6BFD7E81-AA8F-17F0-67A4-4B7ED0330F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09481" name="Rectangle 233">
                  <a:extLst>
                    <a:ext uri="{FF2B5EF4-FFF2-40B4-BE49-F238E27FC236}">
                      <a16:creationId xmlns:a16="http://schemas.microsoft.com/office/drawing/2014/main" id="{EC824079-A3DE-8FBB-61D5-CDE9751095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09482" name="Rectangle 234">
                  <a:extLst>
                    <a:ext uri="{FF2B5EF4-FFF2-40B4-BE49-F238E27FC236}">
                      <a16:creationId xmlns:a16="http://schemas.microsoft.com/office/drawing/2014/main" id="{5E8A7E45-33E4-63C2-AD1C-8F7B5E460E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09483" name="Rectangle 235">
                  <a:extLst>
                    <a:ext uri="{FF2B5EF4-FFF2-40B4-BE49-F238E27FC236}">
                      <a16:creationId xmlns:a16="http://schemas.microsoft.com/office/drawing/2014/main" id="{C63FC95B-694F-55CC-A2E2-0FFAB9D4FA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09484" name="Group 236">
                <a:extLst>
                  <a:ext uri="{FF2B5EF4-FFF2-40B4-BE49-F238E27FC236}">
                    <a16:creationId xmlns:a16="http://schemas.microsoft.com/office/drawing/2014/main" id="{858574E6-8783-2F4B-4DC8-FB98A2CDE2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09485" name="Rectangle 237">
                  <a:extLst>
                    <a:ext uri="{FF2B5EF4-FFF2-40B4-BE49-F238E27FC236}">
                      <a16:creationId xmlns:a16="http://schemas.microsoft.com/office/drawing/2014/main" id="{79ED64AF-3C08-1B88-195C-549C00409D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09486" name="Rectangle 238">
                  <a:extLst>
                    <a:ext uri="{FF2B5EF4-FFF2-40B4-BE49-F238E27FC236}">
                      <a16:creationId xmlns:a16="http://schemas.microsoft.com/office/drawing/2014/main" id="{AF0F65CE-97B9-4321-DF85-A839A46C0A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09487" name="Rectangle 239">
                  <a:extLst>
                    <a:ext uri="{FF2B5EF4-FFF2-40B4-BE49-F238E27FC236}">
                      <a16:creationId xmlns:a16="http://schemas.microsoft.com/office/drawing/2014/main" id="{90C81173-0BB1-2CD5-D4B0-124413C276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09488" name="Rectangle 240">
                  <a:extLst>
                    <a:ext uri="{FF2B5EF4-FFF2-40B4-BE49-F238E27FC236}">
                      <a16:creationId xmlns:a16="http://schemas.microsoft.com/office/drawing/2014/main" id="{1CE55AA0-58BD-D356-1FC6-B1AF50B543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09489" name="Rectangle 241">
                  <a:extLst>
                    <a:ext uri="{FF2B5EF4-FFF2-40B4-BE49-F238E27FC236}">
                      <a16:creationId xmlns:a16="http://schemas.microsoft.com/office/drawing/2014/main" id="{312CCD49-B2E8-E43E-86E1-373F98A47B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09490" name="Group 242">
                <a:extLst>
                  <a:ext uri="{FF2B5EF4-FFF2-40B4-BE49-F238E27FC236}">
                    <a16:creationId xmlns:a16="http://schemas.microsoft.com/office/drawing/2014/main" id="{0587DD62-4EAD-CE45-8957-993567A429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09491" name="Rectangle 243">
                  <a:extLst>
                    <a:ext uri="{FF2B5EF4-FFF2-40B4-BE49-F238E27FC236}">
                      <a16:creationId xmlns:a16="http://schemas.microsoft.com/office/drawing/2014/main" id="{0B509016-69A6-321E-7075-ECB3891464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09492" name="Rectangle 244">
                  <a:extLst>
                    <a:ext uri="{FF2B5EF4-FFF2-40B4-BE49-F238E27FC236}">
                      <a16:creationId xmlns:a16="http://schemas.microsoft.com/office/drawing/2014/main" id="{F85CCE67-A154-134E-4C77-5E1DF42DDC4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09493" name="Rectangle 245">
                  <a:extLst>
                    <a:ext uri="{FF2B5EF4-FFF2-40B4-BE49-F238E27FC236}">
                      <a16:creationId xmlns:a16="http://schemas.microsoft.com/office/drawing/2014/main" id="{69EF0223-E7ED-D013-C9BD-050ED1A837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09494" name="Rectangle 246">
                  <a:extLst>
                    <a:ext uri="{FF2B5EF4-FFF2-40B4-BE49-F238E27FC236}">
                      <a16:creationId xmlns:a16="http://schemas.microsoft.com/office/drawing/2014/main" id="{4495D7F1-64B4-6D7B-7098-BD54187067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09495" name="Rectangle 247">
                  <a:extLst>
                    <a:ext uri="{FF2B5EF4-FFF2-40B4-BE49-F238E27FC236}">
                      <a16:creationId xmlns:a16="http://schemas.microsoft.com/office/drawing/2014/main" id="{56EEE625-3B0A-D240-FEBE-1633FC483F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09496" name="Group 248">
                <a:extLst>
                  <a:ext uri="{FF2B5EF4-FFF2-40B4-BE49-F238E27FC236}">
                    <a16:creationId xmlns:a16="http://schemas.microsoft.com/office/drawing/2014/main" id="{6F108238-FE96-8D73-A221-68DC364A22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09497" name="Rectangle 249">
                  <a:extLst>
                    <a:ext uri="{FF2B5EF4-FFF2-40B4-BE49-F238E27FC236}">
                      <a16:creationId xmlns:a16="http://schemas.microsoft.com/office/drawing/2014/main" id="{A276B86F-A28A-7048-F763-A138E30AAE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09498" name="Rectangle 250">
                  <a:extLst>
                    <a:ext uri="{FF2B5EF4-FFF2-40B4-BE49-F238E27FC236}">
                      <a16:creationId xmlns:a16="http://schemas.microsoft.com/office/drawing/2014/main" id="{71A52D82-7148-D06C-2251-B04B1F124D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09499" name="Rectangle 251">
                  <a:extLst>
                    <a:ext uri="{FF2B5EF4-FFF2-40B4-BE49-F238E27FC236}">
                      <a16:creationId xmlns:a16="http://schemas.microsoft.com/office/drawing/2014/main" id="{A498D6DD-46B4-5EDF-92ED-7B33BDFB814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09500" name="Rectangle 252">
                  <a:extLst>
                    <a:ext uri="{FF2B5EF4-FFF2-40B4-BE49-F238E27FC236}">
                      <a16:creationId xmlns:a16="http://schemas.microsoft.com/office/drawing/2014/main" id="{63FDA89E-41A6-E284-2EB6-66021D9EE9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09501" name="Rectangle 253">
                  <a:extLst>
                    <a:ext uri="{FF2B5EF4-FFF2-40B4-BE49-F238E27FC236}">
                      <a16:creationId xmlns:a16="http://schemas.microsoft.com/office/drawing/2014/main" id="{FAEAB998-751C-67DD-13C1-B0A56A9C98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09437" name="Rectangle 189">
            <a:extLst>
              <a:ext uri="{FF2B5EF4-FFF2-40B4-BE49-F238E27FC236}">
                <a16:creationId xmlns:a16="http://schemas.microsoft.com/office/drawing/2014/main" id="{3C3CAF49-7952-15C3-7717-4EA09C24E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09439" name="Line 191">
            <a:extLst>
              <a:ext uri="{FF2B5EF4-FFF2-40B4-BE49-F238E27FC236}">
                <a16:creationId xmlns:a16="http://schemas.microsoft.com/office/drawing/2014/main" id="{905C20D4-AA86-1D4B-E95E-929EAFBB6B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2925" y="3316288"/>
            <a:ext cx="1588" cy="162083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40" name="Line 192">
            <a:extLst>
              <a:ext uri="{FF2B5EF4-FFF2-40B4-BE49-F238E27FC236}">
                <a16:creationId xmlns:a16="http://schemas.microsoft.com/office/drawing/2014/main" id="{ACB97B7D-E854-9BCF-DB5C-439CC8A95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48325" y="4886325"/>
            <a:ext cx="1233488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41" name="Oval 193">
            <a:extLst>
              <a:ext uri="{FF2B5EF4-FFF2-40B4-BE49-F238E27FC236}">
                <a16:creationId xmlns:a16="http://schemas.microsoft.com/office/drawing/2014/main" id="{C46543F2-7336-FE00-40F1-E5210FC07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4786313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447" name="Rectangle 199">
            <a:extLst>
              <a:ext uri="{FF2B5EF4-FFF2-40B4-BE49-F238E27FC236}">
                <a16:creationId xmlns:a16="http://schemas.microsoft.com/office/drawing/2014/main" id="{F9C15648-4E84-6A15-BEAC-64FB64E27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38" y="1804988"/>
            <a:ext cx="2233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(– 2,3)</a:t>
            </a:r>
          </a:p>
        </p:txBody>
      </p:sp>
      <p:sp>
        <p:nvSpPr>
          <p:cNvPr id="309438" name="Oval 190">
            <a:extLst>
              <a:ext uri="{FF2B5EF4-FFF2-40B4-BE49-F238E27FC236}">
                <a16:creationId xmlns:a16="http://schemas.microsoft.com/office/drawing/2014/main" id="{80F8EA0C-3A75-7D91-549F-13B21D024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219450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449" name="Rectangle 201">
            <a:extLst>
              <a:ext uri="{FF2B5EF4-FFF2-40B4-BE49-F238E27FC236}">
                <a16:creationId xmlns:a16="http://schemas.microsoft.com/office/drawing/2014/main" id="{2E033280-B161-3BAF-A301-C81F443BB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513" y="3757613"/>
            <a:ext cx="6715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– 4</a:t>
            </a:r>
          </a:p>
        </p:txBody>
      </p:sp>
      <p:sp>
        <p:nvSpPr>
          <p:cNvPr id="309450" name="Rectangle 202">
            <a:extLst>
              <a:ext uri="{FF2B5EF4-FFF2-40B4-BE49-F238E27FC236}">
                <a16:creationId xmlns:a16="http://schemas.microsoft.com/office/drawing/2014/main" id="{F71556AD-CED4-82DF-3678-22192F8E4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4905375"/>
            <a:ext cx="6715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+3</a:t>
            </a:r>
          </a:p>
        </p:txBody>
      </p:sp>
      <p:sp>
        <p:nvSpPr>
          <p:cNvPr id="309502" name="Line 254">
            <a:extLst>
              <a:ext uri="{FF2B5EF4-FFF2-40B4-BE49-F238E27FC236}">
                <a16:creationId xmlns:a16="http://schemas.microsoft.com/office/drawing/2014/main" id="{B0F8B434-7D94-FBC9-0F8B-7CB393F519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81813" y="4875213"/>
            <a:ext cx="1587" cy="162083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03" name="Line 255">
            <a:extLst>
              <a:ext uri="{FF2B5EF4-FFF2-40B4-BE49-F238E27FC236}">
                <a16:creationId xmlns:a16="http://schemas.microsoft.com/office/drawing/2014/main" id="{0A36A875-2AC1-5B16-EF78-7137BB1032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07213" y="6445250"/>
            <a:ext cx="1320800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504" name="Oval 256">
            <a:extLst>
              <a:ext uri="{FF2B5EF4-FFF2-40B4-BE49-F238E27FC236}">
                <a16:creationId xmlns:a16="http://schemas.microsoft.com/office/drawing/2014/main" id="{959E4232-F498-82CB-E3CB-E724A78DC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2288" y="6345238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9505" name="Rectangle 257">
            <a:extLst>
              <a:ext uri="{FF2B5EF4-FFF2-40B4-BE49-F238E27FC236}">
                <a16:creationId xmlns:a16="http://schemas.microsoft.com/office/drawing/2014/main" id="{C5E68FB0-0457-7095-4D9A-0220598BF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3" y="3816350"/>
            <a:ext cx="3746500" cy="123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8000"/>
                </a:solidFill>
              </a:rPr>
              <a:t>Always make 3 points</a:t>
            </a:r>
          </a:p>
        </p:txBody>
      </p:sp>
      <p:sp>
        <p:nvSpPr>
          <p:cNvPr id="309442" name="Line 194">
            <a:extLst>
              <a:ext uri="{FF2B5EF4-FFF2-40B4-BE49-F238E27FC236}">
                <a16:creationId xmlns:a16="http://schemas.microsoft.com/office/drawing/2014/main" id="{46BFFF29-AFB9-2337-2855-F5CB83E88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0" y="3048000"/>
            <a:ext cx="2986088" cy="3598863"/>
          </a:xfrm>
          <a:prstGeom prst="line">
            <a:avLst/>
          </a:prstGeom>
          <a:noFill/>
          <a:ln w="889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0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30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30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30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30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47" grpId="0"/>
      <p:bldP spid="309449" grpId="0"/>
      <p:bldP spid="309450" grpId="0"/>
      <p:bldP spid="3095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62" name="Group 2">
            <a:extLst>
              <a:ext uri="{FF2B5EF4-FFF2-40B4-BE49-F238E27FC236}">
                <a16:creationId xmlns:a16="http://schemas.microsoft.com/office/drawing/2014/main" id="{8A43C648-DCFC-5F7C-C3EA-E44DB92E09D4}"/>
              </a:ext>
            </a:extLst>
          </p:cNvPr>
          <p:cNvGrpSpPr>
            <a:grpSpLocks/>
          </p:cNvGrpSpPr>
          <p:nvPr/>
        </p:nvGrpSpPr>
        <p:grpSpPr bwMode="auto">
          <a:xfrm>
            <a:off x="3933825" y="2324100"/>
            <a:ext cx="4959350" cy="4305300"/>
            <a:chOff x="2478" y="1464"/>
            <a:chExt cx="3124" cy="2712"/>
          </a:xfrm>
        </p:grpSpPr>
        <p:grpSp>
          <p:nvGrpSpPr>
            <p:cNvPr id="348163" name="Group 3">
              <a:extLst>
                <a:ext uri="{FF2B5EF4-FFF2-40B4-BE49-F238E27FC236}">
                  <a16:creationId xmlns:a16="http://schemas.microsoft.com/office/drawing/2014/main" id="{6EAC00F8-CDD5-9578-5D3F-50E40F8906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48164" name="Group 4">
                <a:extLst>
                  <a:ext uri="{FF2B5EF4-FFF2-40B4-BE49-F238E27FC236}">
                    <a16:creationId xmlns:a16="http://schemas.microsoft.com/office/drawing/2014/main" id="{89FABA87-9BF0-05C6-C883-70A3FB2338E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48165" name="Line 5">
                  <a:extLst>
                    <a:ext uri="{FF2B5EF4-FFF2-40B4-BE49-F238E27FC236}">
                      <a16:creationId xmlns:a16="http://schemas.microsoft.com/office/drawing/2014/main" id="{307AFB7E-BC9D-D325-F9BE-A33486EE8D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66" name="Line 6">
                  <a:extLst>
                    <a:ext uri="{FF2B5EF4-FFF2-40B4-BE49-F238E27FC236}">
                      <a16:creationId xmlns:a16="http://schemas.microsoft.com/office/drawing/2014/main" id="{082D0C57-E86A-70C0-6BAF-2E78AA104E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67" name="Line 7">
                  <a:extLst>
                    <a:ext uri="{FF2B5EF4-FFF2-40B4-BE49-F238E27FC236}">
                      <a16:creationId xmlns:a16="http://schemas.microsoft.com/office/drawing/2014/main" id="{6B928565-10C0-6761-79B5-04BE839775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68" name="Line 8">
                  <a:extLst>
                    <a:ext uri="{FF2B5EF4-FFF2-40B4-BE49-F238E27FC236}">
                      <a16:creationId xmlns:a16="http://schemas.microsoft.com/office/drawing/2014/main" id="{961B1C75-2AD9-683A-43ED-F3D090A324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69" name="Line 9">
                  <a:extLst>
                    <a:ext uri="{FF2B5EF4-FFF2-40B4-BE49-F238E27FC236}">
                      <a16:creationId xmlns:a16="http://schemas.microsoft.com/office/drawing/2014/main" id="{E6C7F7C4-7154-79A8-0E35-CEB95AEC8F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0" name="Line 10">
                  <a:extLst>
                    <a:ext uri="{FF2B5EF4-FFF2-40B4-BE49-F238E27FC236}">
                      <a16:creationId xmlns:a16="http://schemas.microsoft.com/office/drawing/2014/main" id="{10347EB2-E86B-EE24-932C-E140D1F308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1" name="Line 11">
                  <a:extLst>
                    <a:ext uri="{FF2B5EF4-FFF2-40B4-BE49-F238E27FC236}">
                      <a16:creationId xmlns:a16="http://schemas.microsoft.com/office/drawing/2014/main" id="{F7758063-1C7C-92F8-ADBA-588140AD2F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2" name="Line 12">
                  <a:extLst>
                    <a:ext uri="{FF2B5EF4-FFF2-40B4-BE49-F238E27FC236}">
                      <a16:creationId xmlns:a16="http://schemas.microsoft.com/office/drawing/2014/main" id="{6C741FC3-85A6-BF15-CDB0-C001CF70DD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3" name="Line 13">
                  <a:extLst>
                    <a:ext uri="{FF2B5EF4-FFF2-40B4-BE49-F238E27FC236}">
                      <a16:creationId xmlns:a16="http://schemas.microsoft.com/office/drawing/2014/main" id="{20D189F4-81AF-51E3-E792-BEE1DAA193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4" name="Line 14">
                  <a:extLst>
                    <a:ext uri="{FF2B5EF4-FFF2-40B4-BE49-F238E27FC236}">
                      <a16:creationId xmlns:a16="http://schemas.microsoft.com/office/drawing/2014/main" id="{88D11DCF-4D67-0532-905A-BB66BD1357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5" name="Line 15">
                  <a:extLst>
                    <a:ext uri="{FF2B5EF4-FFF2-40B4-BE49-F238E27FC236}">
                      <a16:creationId xmlns:a16="http://schemas.microsoft.com/office/drawing/2014/main" id="{F4F64F8D-87DD-B737-D600-43D7DE4CB5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6" name="Line 16">
                  <a:extLst>
                    <a:ext uri="{FF2B5EF4-FFF2-40B4-BE49-F238E27FC236}">
                      <a16:creationId xmlns:a16="http://schemas.microsoft.com/office/drawing/2014/main" id="{BDCEDA4B-2999-E0B4-63BD-78BD72E347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7" name="Line 17">
                  <a:extLst>
                    <a:ext uri="{FF2B5EF4-FFF2-40B4-BE49-F238E27FC236}">
                      <a16:creationId xmlns:a16="http://schemas.microsoft.com/office/drawing/2014/main" id="{E7FEEF48-4587-AB7F-1237-B26C0A5EF2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8" name="Line 18">
                  <a:extLst>
                    <a:ext uri="{FF2B5EF4-FFF2-40B4-BE49-F238E27FC236}">
                      <a16:creationId xmlns:a16="http://schemas.microsoft.com/office/drawing/2014/main" id="{31E27546-C1ED-BD73-38F1-D5D036EA78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79" name="Line 19">
                  <a:extLst>
                    <a:ext uri="{FF2B5EF4-FFF2-40B4-BE49-F238E27FC236}">
                      <a16:creationId xmlns:a16="http://schemas.microsoft.com/office/drawing/2014/main" id="{C5D624FF-72C6-E385-2355-2B5F2C8AE2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0" name="Line 20">
                  <a:extLst>
                    <a:ext uri="{FF2B5EF4-FFF2-40B4-BE49-F238E27FC236}">
                      <a16:creationId xmlns:a16="http://schemas.microsoft.com/office/drawing/2014/main" id="{E3AE02A2-D9B5-005F-24C5-50C5D7234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1" name="Line 21">
                  <a:extLst>
                    <a:ext uri="{FF2B5EF4-FFF2-40B4-BE49-F238E27FC236}">
                      <a16:creationId xmlns:a16="http://schemas.microsoft.com/office/drawing/2014/main" id="{58F69D9B-1887-4F0F-EB23-C58136C84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2" name="Line 22">
                  <a:extLst>
                    <a:ext uri="{FF2B5EF4-FFF2-40B4-BE49-F238E27FC236}">
                      <a16:creationId xmlns:a16="http://schemas.microsoft.com/office/drawing/2014/main" id="{4251419C-3BF2-7491-F20A-67CE909BDE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3" name="Line 23">
                  <a:extLst>
                    <a:ext uri="{FF2B5EF4-FFF2-40B4-BE49-F238E27FC236}">
                      <a16:creationId xmlns:a16="http://schemas.microsoft.com/office/drawing/2014/main" id="{DF13CB1C-E38C-8887-CF12-B8523CE7DF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4" name="Line 24">
                  <a:extLst>
                    <a:ext uri="{FF2B5EF4-FFF2-40B4-BE49-F238E27FC236}">
                      <a16:creationId xmlns:a16="http://schemas.microsoft.com/office/drawing/2014/main" id="{4DA4C01F-83CA-4929-92A8-1E7417C49B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8185" name="Group 25">
                <a:extLst>
                  <a:ext uri="{FF2B5EF4-FFF2-40B4-BE49-F238E27FC236}">
                    <a16:creationId xmlns:a16="http://schemas.microsoft.com/office/drawing/2014/main" id="{F04EDC32-1453-2ABB-B48D-2CA26E064E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48186" name="Line 26">
                  <a:extLst>
                    <a:ext uri="{FF2B5EF4-FFF2-40B4-BE49-F238E27FC236}">
                      <a16:creationId xmlns:a16="http://schemas.microsoft.com/office/drawing/2014/main" id="{2B019CB8-3DEC-9114-75D4-F927B67C49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187" name="Line 27">
                  <a:extLst>
                    <a:ext uri="{FF2B5EF4-FFF2-40B4-BE49-F238E27FC236}">
                      <a16:creationId xmlns:a16="http://schemas.microsoft.com/office/drawing/2014/main" id="{F8BC3520-D916-8077-A25C-77C07561F1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8188" name="Group 28">
              <a:extLst>
                <a:ext uri="{FF2B5EF4-FFF2-40B4-BE49-F238E27FC236}">
                  <a16:creationId xmlns:a16="http://schemas.microsoft.com/office/drawing/2014/main" id="{FCF859ED-5A5D-956A-2B8C-6AD9D9F77F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48189" name="Group 29">
                <a:extLst>
                  <a:ext uri="{FF2B5EF4-FFF2-40B4-BE49-F238E27FC236}">
                    <a16:creationId xmlns:a16="http://schemas.microsoft.com/office/drawing/2014/main" id="{1AD98438-136D-0BF6-504F-CA306C9390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48190" name="Rectangle 30">
                  <a:extLst>
                    <a:ext uri="{FF2B5EF4-FFF2-40B4-BE49-F238E27FC236}">
                      <a16:creationId xmlns:a16="http://schemas.microsoft.com/office/drawing/2014/main" id="{ABDA25F5-AA7F-0676-814D-5FC5C13DB0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8191" name="Rectangle 31">
                  <a:extLst>
                    <a:ext uri="{FF2B5EF4-FFF2-40B4-BE49-F238E27FC236}">
                      <a16:creationId xmlns:a16="http://schemas.microsoft.com/office/drawing/2014/main" id="{CCCA952B-F1FF-6946-A62D-F452B71BB3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8192" name="Rectangle 32">
                  <a:extLst>
                    <a:ext uri="{FF2B5EF4-FFF2-40B4-BE49-F238E27FC236}">
                      <a16:creationId xmlns:a16="http://schemas.microsoft.com/office/drawing/2014/main" id="{119158D0-B848-FF34-E78A-73FAD4D4DF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8193" name="Rectangle 33">
                  <a:extLst>
                    <a:ext uri="{FF2B5EF4-FFF2-40B4-BE49-F238E27FC236}">
                      <a16:creationId xmlns:a16="http://schemas.microsoft.com/office/drawing/2014/main" id="{A417C20E-6530-7CF0-876C-7214ACAD77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8194" name="Rectangle 34">
                  <a:extLst>
                    <a:ext uri="{FF2B5EF4-FFF2-40B4-BE49-F238E27FC236}">
                      <a16:creationId xmlns:a16="http://schemas.microsoft.com/office/drawing/2014/main" id="{CCE97608-BE74-F054-650C-98D85EDF7D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8195" name="Group 35">
                <a:extLst>
                  <a:ext uri="{FF2B5EF4-FFF2-40B4-BE49-F238E27FC236}">
                    <a16:creationId xmlns:a16="http://schemas.microsoft.com/office/drawing/2014/main" id="{719A4CBE-CE22-A4C5-79C8-4F7732DE96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48196" name="Rectangle 36">
                  <a:extLst>
                    <a:ext uri="{FF2B5EF4-FFF2-40B4-BE49-F238E27FC236}">
                      <a16:creationId xmlns:a16="http://schemas.microsoft.com/office/drawing/2014/main" id="{35F68B7C-26D4-AD3D-2742-7B732EA43E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8197" name="Rectangle 37">
                  <a:extLst>
                    <a:ext uri="{FF2B5EF4-FFF2-40B4-BE49-F238E27FC236}">
                      <a16:creationId xmlns:a16="http://schemas.microsoft.com/office/drawing/2014/main" id="{1082FE6C-142D-6909-FD81-1CD3AD3F2D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8198" name="Rectangle 38">
                  <a:extLst>
                    <a:ext uri="{FF2B5EF4-FFF2-40B4-BE49-F238E27FC236}">
                      <a16:creationId xmlns:a16="http://schemas.microsoft.com/office/drawing/2014/main" id="{852324AF-17DE-6926-6977-D4786936CD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8199" name="Rectangle 39">
                  <a:extLst>
                    <a:ext uri="{FF2B5EF4-FFF2-40B4-BE49-F238E27FC236}">
                      <a16:creationId xmlns:a16="http://schemas.microsoft.com/office/drawing/2014/main" id="{CA2C4C21-9700-6C22-A217-F81C572EDE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8200" name="Rectangle 40">
                  <a:extLst>
                    <a:ext uri="{FF2B5EF4-FFF2-40B4-BE49-F238E27FC236}">
                      <a16:creationId xmlns:a16="http://schemas.microsoft.com/office/drawing/2014/main" id="{14E26D32-9B39-F7C4-CDF9-A73D64A3B4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8201" name="Group 41">
                <a:extLst>
                  <a:ext uri="{FF2B5EF4-FFF2-40B4-BE49-F238E27FC236}">
                    <a16:creationId xmlns:a16="http://schemas.microsoft.com/office/drawing/2014/main" id="{CBD30098-1D32-C5EC-0EA9-90738A3AC3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48202" name="Rectangle 42">
                  <a:extLst>
                    <a:ext uri="{FF2B5EF4-FFF2-40B4-BE49-F238E27FC236}">
                      <a16:creationId xmlns:a16="http://schemas.microsoft.com/office/drawing/2014/main" id="{AAA00187-1030-588D-BC82-7B2B833620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48203" name="Rectangle 43">
                  <a:extLst>
                    <a:ext uri="{FF2B5EF4-FFF2-40B4-BE49-F238E27FC236}">
                      <a16:creationId xmlns:a16="http://schemas.microsoft.com/office/drawing/2014/main" id="{E8C2CD66-FFFF-E05A-40F6-B3A4020ED5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8204" name="Rectangle 44">
                  <a:extLst>
                    <a:ext uri="{FF2B5EF4-FFF2-40B4-BE49-F238E27FC236}">
                      <a16:creationId xmlns:a16="http://schemas.microsoft.com/office/drawing/2014/main" id="{904AEE53-1DD4-F737-CAE1-960B877732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8205" name="Rectangle 45">
                  <a:extLst>
                    <a:ext uri="{FF2B5EF4-FFF2-40B4-BE49-F238E27FC236}">
                      <a16:creationId xmlns:a16="http://schemas.microsoft.com/office/drawing/2014/main" id="{4E1E30C8-7E6A-1ACA-F3AA-26FEC173D9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8206" name="Rectangle 46">
                  <a:extLst>
                    <a:ext uri="{FF2B5EF4-FFF2-40B4-BE49-F238E27FC236}">
                      <a16:creationId xmlns:a16="http://schemas.microsoft.com/office/drawing/2014/main" id="{429E2716-2875-DF1B-3811-4DA2385192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48207" name="Group 47">
                <a:extLst>
                  <a:ext uri="{FF2B5EF4-FFF2-40B4-BE49-F238E27FC236}">
                    <a16:creationId xmlns:a16="http://schemas.microsoft.com/office/drawing/2014/main" id="{23B1363C-0952-15E4-8454-1BC315C956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48208" name="Rectangle 48">
                  <a:extLst>
                    <a:ext uri="{FF2B5EF4-FFF2-40B4-BE49-F238E27FC236}">
                      <a16:creationId xmlns:a16="http://schemas.microsoft.com/office/drawing/2014/main" id="{58764C12-E5CD-3A43-35D7-F23E0F5D10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8209" name="Rectangle 49">
                  <a:extLst>
                    <a:ext uri="{FF2B5EF4-FFF2-40B4-BE49-F238E27FC236}">
                      <a16:creationId xmlns:a16="http://schemas.microsoft.com/office/drawing/2014/main" id="{3CE20029-E274-B158-A9BB-F3A7EC0574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8210" name="Rectangle 50">
                  <a:extLst>
                    <a:ext uri="{FF2B5EF4-FFF2-40B4-BE49-F238E27FC236}">
                      <a16:creationId xmlns:a16="http://schemas.microsoft.com/office/drawing/2014/main" id="{3E5866EC-142E-4F2C-C4FD-665EF13E6E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8211" name="Rectangle 51">
                  <a:extLst>
                    <a:ext uri="{FF2B5EF4-FFF2-40B4-BE49-F238E27FC236}">
                      <a16:creationId xmlns:a16="http://schemas.microsoft.com/office/drawing/2014/main" id="{0313449B-3306-2973-F228-38EEC9E2FC5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48212" name="Rectangle 52">
                  <a:extLst>
                    <a:ext uri="{FF2B5EF4-FFF2-40B4-BE49-F238E27FC236}">
                      <a16:creationId xmlns:a16="http://schemas.microsoft.com/office/drawing/2014/main" id="{EAAF3E30-7735-64E2-A455-A5CA9961B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48221" name="Rectangle 61">
            <a:extLst>
              <a:ext uri="{FF2B5EF4-FFF2-40B4-BE49-F238E27FC236}">
                <a16:creationId xmlns:a16="http://schemas.microsoft.com/office/drawing/2014/main" id="{329A849D-65E0-B31D-921E-05F3A459A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06500"/>
            <a:ext cx="8547100" cy="2049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8) Graph the line containing the points (– 3,4) and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(1,2).</a:t>
            </a:r>
          </a:p>
        </p:txBody>
      </p:sp>
      <p:sp>
        <p:nvSpPr>
          <p:cNvPr id="348222" name="Rectangle 62">
            <a:extLst>
              <a:ext uri="{FF2B5EF4-FFF2-40B4-BE49-F238E27FC236}">
                <a16:creationId xmlns:a16="http://schemas.microsoft.com/office/drawing/2014/main" id="{632248FE-8874-C4CB-6504-E00D0FC49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48225" name="Oval 65">
            <a:extLst>
              <a:ext uri="{FF2B5EF4-FFF2-40B4-BE49-F238E27FC236}">
                <a16:creationId xmlns:a16="http://schemas.microsoft.com/office/drawing/2014/main" id="{B8C68FB9-23CE-E59C-FD86-0A0DB2F55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0688" y="3617913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26" name="Rectangle 66">
            <a:extLst>
              <a:ext uri="{FF2B5EF4-FFF2-40B4-BE49-F238E27FC236}">
                <a16:creationId xmlns:a16="http://schemas.microsoft.com/office/drawing/2014/main" id="{F082FD7E-B08C-4088-51FF-672DD5D1C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275" y="1804988"/>
            <a:ext cx="22336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(– 3,4)</a:t>
            </a:r>
          </a:p>
        </p:txBody>
      </p:sp>
      <p:sp>
        <p:nvSpPr>
          <p:cNvPr id="348227" name="Oval 67">
            <a:extLst>
              <a:ext uri="{FF2B5EF4-FFF2-40B4-BE49-F238E27FC236}">
                <a16:creationId xmlns:a16="http://schemas.microsoft.com/office/drawing/2014/main" id="{EE30DF9D-E139-868E-28F5-53F1DBE2C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1588" y="2833688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28" name="Line 68">
            <a:extLst>
              <a:ext uri="{FF2B5EF4-FFF2-40B4-BE49-F238E27FC236}">
                <a16:creationId xmlns:a16="http://schemas.microsoft.com/office/drawing/2014/main" id="{D95A9D10-CF5F-2AC5-B1D7-63A97ED7F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68600"/>
            <a:ext cx="2514600" cy="1155700"/>
          </a:xfrm>
          <a:prstGeom prst="line">
            <a:avLst/>
          </a:prstGeom>
          <a:noFill/>
          <a:ln w="889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229" name="Rectangle 69">
            <a:extLst>
              <a:ext uri="{FF2B5EF4-FFF2-40B4-BE49-F238E27FC236}">
                <a16:creationId xmlns:a16="http://schemas.microsoft.com/office/drawing/2014/main" id="{E978D022-A684-862F-4D2F-A6014AD26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13" y="2563813"/>
            <a:ext cx="12049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(– 3,4)</a:t>
            </a:r>
          </a:p>
        </p:txBody>
      </p:sp>
      <p:sp>
        <p:nvSpPr>
          <p:cNvPr id="348231" name="Rectangle 71">
            <a:extLst>
              <a:ext uri="{FF2B5EF4-FFF2-40B4-BE49-F238E27FC236}">
                <a16:creationId xmlns:a16="http://schemas.microsoft.com/office/drawing/2014/main" id="{D9B433F2-B6C3-74FC-43CF-CE73629D2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2546350"/>
            <a:ext cx="20177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(1,2)</a:t>
            </a:r>
          </a:p>
        </p:txBody>
      </p:sp>
      <p:sp>
        <p:nvSpPr>
          <p:cNvPr id="348232" name="Rectangle 72">
            <a:extLst>
              <a:ext uri="{FF2B5EF4-FFF2-40B4-BE49-F238E27FC236}">
                <a16:creationId xmlns:a16="http://schemas.microsoft.com/office/drawing/2014/main" id="{63269927-5E46-EFDA-6845-907C9E03A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7675" y="3343275"/>
            <a:ext cx="12049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(1,2)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 L 0.11806 0.12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3" y="611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3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0.65695 0.120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8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47" y="60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34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4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4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6" grpId="0"/>
      <p:bldP spid="348226" grpId="1"/>
      <p:bldP spid="348229" grpId="0"/>
      <p:bldP spid="348231" grpId="0"/>
      <p:bldP spid="348231" grpId="1"/>
      <p:bldP spid="3482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101" name="Group 85">
            <a:extLst>
              <a:ext uri="{FF2B5EF4-FFF2-40B4-BE49-F238E27FC236}">
                <a16:creationId xmlns:a16="http://schemas.microsoft.com/office/drawing/2014/main" id="{222E4173-CF4F-AB89-1579-CC0350771B11}"/>
              </a:ext>
            </a:extLst>
          </p:cNvPr>
          <p:cNvGrpSpPr>
            <a:grpSpLocks/>
          </p:cNvGrpSpPr>
          <p:nvPr/>
        </p:nvGrpSpPr>
        <p:grpSpPr bwMode="auto">
          <a:xfrm>
            <a:off x="3933825" y="2324100"/>
            <a:ext cx="4959350" cy="4305300"/>
            <a:chOff x="2478" y="1464"/>
            <a:chExt cx="3124" cy="2712"/>
          </a:xfrm>
        </p:grpSpPr>
        <p:grpSp>
          <p:nvGrpSpPr>
            <p:cNvPr id="342102" name="Group 86">
              <a:extLst>
                <a:ext uri="{FF2B5EF4-FFF2-40B4-BE49-F238E27FC236}">
                  <a16:creationId xmlns:a16="http://schemas.microsoft.com/office/drawing/2014/main" id="{45D4F088-444C-0B05-0308-D7EF51ADBC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42103" name="Group 87">
                <a:extLst>
                  <a:ext uri="{FF2B5EF4-FFF2-40B4-BE49-F238E27FC236}">
                    <a16:creationId xmlns:a16="http://schemas.microsoft.com/office/drawing/2014/main" id="{E1670840-D0FE-2789-34DF-DB11CCB5484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42104" name="Line 88">
                  <a:extLst>
                    <a:ext uri="{FF2B5EF4-FFF2-40B4-BE49-F238E27FC236}">
                      <a16:creationId xmlns:a16="http://schemas.microsoft.com/office/drawing/2014/main" id="{E885E5F8-4DD6-ED17-2B81-A6F57B0BBC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05" name="Line 89">
                  <a:extLst>
                    <a:ext uri="{FF2B5EF4-FFF2-40B4-BE49-F238E27FC236}">
                      <a16:creationId xmlns:a16="http://schemas.microsoft.com/office/drawing/2014/main" id="{DF7C8377-498F-3AFA-AB46-A419E70411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06" name="Line 90">
                  <a:extLst>
                    <a:ext uri="{FF2B5EF4-FFF2-40B4-BE49-F238E27FC236}">
                      <a16:creationId xmlns:a16="http://schemas.microsoft.com/office/drawing/2014/main" id="{B22D553E-749B-F765-A6E5-10AB39B742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07" name="Line 91">
                  <a:extLst>
                    <a:ext uri="{FF2B5EF4-FFF2-40B4-BE49-F238E27FC236}">
                      <a16:creationId xmlns:a16="http://schemas.microsoft.com/office/drawing/2014/main" id="{F96112AD-279E-6C09-23A9-DDCD84A577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08" name="Line 92">
                  <a:extLst>
                    <a:ext uri="{FF2B5EF4-FFF2-40B4-BE49-F238E27FC236}">
                      <a16:creationId xmlns:a16="http://schemas.microsoft.com/office/drawing/2014/main" id="{B6380BF2-6915-3BC2-34E6-D00F674F0E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09" name="Line 93">
                  <a:extLst>
                    <a:ext uri="{FF2B5EF4-FFF2-40B4-BE49-F238E27FC236}">
                      <a16:creationId xmlns:a16="http://schemas.microsoft.com/office/drawing/2014/main" id="{28A12652-428C-4CD1-4F29-DEA2EBE3D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0" name="Line 94">
                  <a:extLst>
                    <a:ext uri="{FF2B5EF4-FFF2-40B4-BE49-F238E27FC236}">
                      <a16:creationId xmlns:a16="http://schemas.microsoft.com/office/drawing/2014/main" id="{7407873D-22EA-6DC4-E705-7482997D0F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1" name="Line 95">
                  <a:extLst>
                    <a:ext uri="{FF2B5EF4-FFF2-40B4-BE49-F238E27FC236}">
                      <a16:creationId xmlns:a16="http://schemas.microsoft.com/office/drawing/2014/main" id="{F06E744D-075B-A0FD-3250-C29E4EA000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2" name="Line 96">
                  <a:extLst>
                    <a:ext uri="{FF2B5EF4-FFF2-40B4-BE49-F238E27FC236}">
                      <a16:creationId xmlns:a16="http://schemas.microsoft.com/office/drawing/2014/main" id="{0206B0E7-A58E-2EC3-DE6B-0A59A8DCFF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3" name="Line 97">
                  <a:extLst>
                    <a:ext uri="{FF2B5EF4-FFF2-40B4-BE49-F238E27FC236}">
                      <a16:creationId xmlns:a16="http://schemas.microsoft.com/office/drawing/2014/main" id="{C76F2D6E-3F97-5978-EC98-3E389FD90B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4" name="Line 98">
                  <a:extLst>
                    <a:ext uri="{FF2B5EF4-FFF2-40B4-BE49-F238E27FC236}">
                      <a16:creationId xmlns:a16="http://schemas.microsoft.com/office/drawing/2014/main" id="{D10D4F7A-A2CD-C13C-366D-EEE424D38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5" name="Line 99">
                  <a:extLst>
                    <a:ext uri="{FF2B5EF4-FFF2-40B4-BE49-F238E27FC236}">
                      <a16:creationId xmlns:a16="http://schemas.microsoft.com/office/drawing/2014/main" id="{922393E9-901E-EBE0-90C4-125CB0469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6" name="Line 100">
                  <a:extLst>
                    <a:ext uri="{FF2B5EF4-FFF2-40B4-BE49-F238E27FC236}">
                      <a16:creationId xmlns:a16="http://schemas.microsoft.com/office/drawing/2014/main" id="{9C0B0EC2-ABB5-ECC7-76E6-79EF0D805E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7" name="Line 101">
                  <a:extLst>
                    <a:ext uri="{FF2B5EF4-FFF2-40B4-BE49-F238E27FC236}">
                      <a16:creationId xmlns:a16="http://schemas.microsoft.com/office/drawing/2014/main" id="{C144C24B-6A2A-4DFD-C13F-5527108687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8" name="Line 102">
                  <a:extLst>
                    <a:ext uri="{FF2B5EF4-FFF2-40B4-BE49-F238E27FC236}">
                      <a16:creationId xmlns:a16="http://schemas.microsoft.com/office/drawing/2014/main" id="{73BAFED2-2F3D-3F67-5D36-BE1AEC7B1B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19" name="Line 103">
                  <a:extLst>
                    <a:ext uri="{FF2B5EF4-FFF2-40B4-BE49-F238E27FC236}">
                      <a16:creationId xmlns:a16="http://schemas.microsoft.com/office/drawing/2014/main" id="{B421D088-A39E-3D43-E7F1-49AFDB84B6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20" name="Line 104">
                  <a:extLst>
                    <a:ext uri="{FF2B5EF4-FFF2-40B4-BE49-F238E27FC236}">
                      <a16:creationId xmlns:a16="http://schemas.microsoft.com/office/drawing/2014/main" id="{D6360B25-E783-A832-42C0-152FA214D0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21" name="Line 105">
                  <a:extLst>
                    <a:ext uri="{FF2B5EF4-FFF2-40B4-BE49-F238E27FC236}">
                      <a16:creationId xmlns:a16="http://schemas.microsoft.com/office/drawing/2014/main" id="{29DEABAA-E5F9-5164-E1A3-D33E597ED8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22" name="Line 106">
                  <a:extLst>
                    <a:ext uri="{FF2B5EF4-FFF2-40B4-BE49-F238E27FC236}">
                      <a16:creationId xmlns:a16="http://schemas.microsoft.com/office/drawing/2014/main" id="{9858F644-931A-D765-4A24-71EE57E6A6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23" name="Line 107">
                  <a:extLst>
                    <a:ext uri="{FF2B5EF4-FFF2-40B4-BE49-F238E27FC236}">
                      <a16:creationId xmlns:a16="http://schemas.microsoft.com/office/drawing/2014/main" id="{DACAFE13-2751-51C7-900B-EC244320D2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2124" name="Group 108">
                <a:extLst>
                  <a:ext uri="{FF2B5EF4-FFF2-40B4-BE49-F238E27FC236}">
                    <a16:creationId xmlns:a16="http://schemas.microsoft.com/office/drawing/2014/main" id="{7E3123BE-CB31-7FCA-D7B7-1DF399847C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42125" name="Line 109">
                  <a:extLst>
                    <a:ext uri="{FF2B5EF4-FFF2-40B4-BE49-F238E27FC236}">
                      <a16:creationId xmlns:a16="http://schemas.microsoft.com/office/drawing/2014/main" id="{D1CFCC12-4016-D417-88E7-1607015B83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2126" name="Line 110">
                  <a:extLst>
                    <a:ext uri="{FF2B5EF4-FFF2-40B4-BE49-F238E27FC236}">
                      <a16:creationId xmlns:a16="http://schemas.microsoft.com/office/drawing/2014/main" id="{92C161F8-E590-128C-A579-1CF52343A1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2127" name="Group 111">
              <a:extLst>
                <a:ext uri="{FF2B5EF4-FFF2-40B4-BE49-F238E27FC236}">
                  <a16:creationId xmlns:a16="http://schemas.microsoft.com/office/drawing/2014/main" id="{0E61F6F9-92BC-FE88-CC92-6EF9C7AFE6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42128" name="Group 112">
                <a:extLst>
                  <a:ext uri="{FF2B5EF4-FFF2-40B4-BE49-F238E27FC236}">
                    <a16:creationId xmlns:a16="http://schemas.microsoft.com/office/drawing/2014/main" id="{EE3BB226-6411-5E13-098F-B1EE700668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42129" name="Rectangle 113">
                  <a:extLst>
                    <a:ext uri="{FF2B5EF4-FFF2-40B4-BE49-F238E27FC236}">
                      <a16:creationId xmlns:a16="http://schemas.microsoft.com/office/drawing/2014/main" id="{20FE3A84-DA5A-D835-597B-B28BAA1BF0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2130" name="Rectangle 114">
                  <a:extLst>
                    <a:ext uri="{FF2B5EF4-FFF2-40B4-BE49-F238E27FC236}">
                      <a16:creationId xmlns:a16="http://schemas.microsoft.com/office/drawing/2014/main" id="{D8A5C7DD-4E90-CECE-C510-D017EC69A5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2131" name="Rectangle 115">
                  <a:extLst>
                    <a:ext uri="{FF2B5EF4-FFF2-40B4-BE49-F238E27FC236}">
                      <a16:creationId xmlns:a16="http://schemas.microsoft.com/office/drawing/2014/main" id="{75C59FD4-D0D9-E370-339D-607FA0BC81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2132" name="Rectangle 116">
                  <a:extLst>
                    <a:ext uri="{FF2B5EF4-FFF2-40B4-BE49-F238E27FC236}">
                      <a16:creationId xmlns:a16="http://schemas.microsoft.com/office/drawing/2014/main" id="{302E4C48-AABB-5437-E32E-7602992AFD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2133" name="Rectangle 117">
                  <a:extLst>
                    <a:ext uri="{FF2B5EF4-FFF2-40B4-BE49-F238E27FC236}">
                      <a16:creationId xmlns:a16="http://schemas.microsoft.com/office/drawing/2014/main" id="{EB4864D7-8747-7B1A-3CF8-D462B6A218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2134" name="Group 118">
                <a:extLst>
                  <a:ext uri="{FF2B5EF4-FFF2-40B4-BE49-F238E27FC236}">
                    <a16:creationId xmlns:a16="http://schemas.microsoft.com/office/drawing/2014/main" id="{56F7A57C-EA82-316D-3060-BCC7AEEF40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42135" name="Rectangle 119">
                  <a:extLst>
                    <a:ext uri="{FF2B5EF4-FFF2-40B4-BE49-F238E27FC236}">
                      <a16:creationId xmlns:a16="http://schemas.microsoft.com/office/drawing/2014/main" id="{881593EE-B5E3-3835-AABF-7A1CE17044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2136" name="Rectangle 120">
                  <a:extLst>
                    <a:ext uri="{FF2B5EF4-FFF2-40B4-BE49-F238E27FC236}">
                      <a16:creationId xmlns:a16="http://schemas.microsoft.com/office/drawing/2014/main" id="{1BF5D8CB-9422-F96A-98A2-64C380B2C7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2137" name="Rectangle 121">
                  <a:extLst>
                    <a:ext uri="{FF2B5EF4-FFF2-40B4-BE49-F238E27FC236}">
                      <a16:creationId xmlns:a16="http://schemas.microsoft.com/office/drawing/2014/main" id="{00FB47A4-A621-D769-7C1A-6EB956A5F6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2138" name="Rectangle 122">
                  <a:extLst>
                    <a:ext uri="{FF2B5EF4-FFF2-40B4-BE49-F238E27FC236}">
                      <a16:creationId xmlns:a16="http://schemas.microsoft.com/office/drawing/2014/main" id="{95231A77-3CC5-4C05-0E32-A3B8F0E310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2139" name="Rectangle 123">
                  <a:extLst>
                    <a:ext uri="{FF2B5EF4-FFF2-40B4-BE49-F238E27FC236}">
                      <a16:creationId xmlns:a16="http://schemas.microsoft.com/office/drawing/2014/main" id="{916ED26D-471C-4326-425B-FF4F8E0F9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2140" name="Group 124">
                <a:extLst>
                  <a:ext uri="{FF2B5EF4-FFF2-40B4-BE49-F238E27FC236}">
                    <a16:creationId xmlns:a16="http://schemas.microsoft.com/office/drawing/2014/main" id="{C17FE144-FAF3-5D99-AD86-FA2124598D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42141" name="Rectangle 125">
                  <a:extLst>
                    <a:ext uri="{FF2B5EF4-FFF2-40B4-BE49-F238E27FC236}">
                      <a16:creationId xmlns:a16="http://schemas.microsoft.com/office/drawing/2014/main" id="{C5DDDD54-BF16-ACC8-918F-BBA45EB1AA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42142" name="Rectangle 126">
                  <a:extLst>
                    <a:ext uri="{FF2B5EF4-FFF2-40B4-BE49-F238E27FC236}">
                      <a16:creationId xmlns:a16="http://schemas.microsoft.com/office/drawing/2014/main" id="{EC3D9319-30D6-CD0A-E096-0A6633FB1E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2143" name="Rectangle 127">
                  <a:extLst>
                    <a:ext uri="{FF2B5EF4-FFF2-40B4-BE49-F238E27FC236}">
                      <a16:creationId xmlns:a16="http://schemas.microsoft.com/office/drawing/2014/main" id="{0C37D7C3-F5A6-3383-E833-1382C6D0A6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2144" name="Rectangle 128">
                  <a:extLst>
                    <a:ext uri="{FF2B5EF4-FFF2-40B4-BE49-F238E27FC236}">
                      <a16:creationId xmlns:a16="http://schemas.microsoft.com/office/drawing/2014/main" id="{119C0FDD-559A-3B91-A2C1-E2C8CDCB2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2145" name="Rectangle 129">
                  <a:extLst>
                    <a:ext uri="{FF2B5EF4-FFF2-40B4-BE49-F238E27FC236}">
                      <a16:creationId xmlns:a16="http://schemas.microsoft.com/office/drawing/2014/main" id="{6FF5F799-1CC7-8651-62BE-280D8853A7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42146" name="Group 130">
                <a:extLst>
                  <a:ext uri="{FF2B5EF4-FFF2-40B4-BE49-F238E27FC236}">
                    <a16:creationId xmlns:a16="http://schemas.microsoft.com/office/drawing/2014/main" id="{056A41F2-DA91-F630-677E-695E9E550C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42147" name="Rectangle 131">
                  <a:extLst>
                    <a:ext uri="{FF2B5EF4-FFF2-40B4-BE49-F238E27FC236}">
                      <a16:creationId xmlns:a16="http://schemas.microsoft.com/office/drawing/2014/main" id="{2A8355AF-3205-1803-B54D-28763A984F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2148" name="Rectangle 132">
                  <a:extLst>
                    <a:ext uri="{FF2B5EF4-FFF2-40B4-BE49-F238E27FC236}">
                      <a16:creationId xmlns:a16="http://schemas.microsoft.com/office/drawing/2014/main" id="{8CE9825C-1F47-9C77-058F-E9C8552F35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2149" name="Rectangle 133">
                  <a:extLst>
                    <a:ext uri="{FF2B5EF4-FFF2-40B4-BE49-F238E27FC236}">
                      <a16:creationId xmlns:a16="http://schemas.microsoft.com/office/drawing/2014/main" id="{6F1D64EE-2D7C-6012-7CC3-6C618B0A87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2150" name="Rectangle 134">
                  <a:extLst>
                    <a:ext uri="{FF2B5EF4-FFF2-40B4-BE49-F238E27FC236}">
                      <a16:creationId xmlns:a16="http://schemas.microsoft.com/office/drawing/2014/main" id="{4B6D3D46-E18F-9661-67EB-E2738DB99F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42151" name="Rectangle 135">
                  <a:extLst>
                    <a:ext uri="{FF2B5EF4-FFF2-40B4-BE49-F238E27FC236}">
                      <a16:creationId xmlns:a16="http://schemas.microsoft.com/office/drawing/2014/main" id="{1C2A5BD2-E031-ACD9-A4B8-24C0BE42EB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42018" name="Rectangle 2">
            <a:extLst>
              <a:ext uri="{FF2B5EF4-FFF2-40B4-BE49-F238E27FC236}">
                <a16:creationId xmlns:a16="http://schemas.microsoft.com/office/drawing/2014/main" id="{FE7FD2DD-5576-0053-6FB5-EF5C0DAB61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3200" y="1282700"/>
            <a:ext cx="8547100" cy="2519363"/>
          </a:xfrm>
        </p:spPr>
        <p:txBody>
          <a:bodyPr/>
          <a:lstStyle/>
          <a:p>
            <a:r>
              <a:rPr lang="en-US" altLang="en-US" sz="3600"/>
              <a:t>9) Use the Coordinates of point R and Point S to find the slope of the horizontal line </a:t>
            </a:r>
          </a:p>
          <a:p>
            <a:r>
              <a:rPr lang="en-US" altLang="en-US" sz="3600"/>
              <a:t>shown below.</a:t>
            </a:r>
            <a:r>
              <a:rPr lang="en-US" altLang="en-US" sz="4000"/>
              <a:t> </a:t>
            </a:r>
          </a:p>
        </p:txBody>
      </p:sp>
      <p:sp>
        <p:nvSpPr>
          <p:cNvPr id="342074" name="Rectangle 58">
            <a:extLst>
              <a:ext uri="{FF2B5EF4-FFF2-40B4-BE49-F238E27FC236}">
                <a16:creationId xmlns:a16="http://schemas.microsoft.com/office/drawing/2014/main" id="{C6F0029B-C7C0-D38B-0DF3-C531D1C71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42076" name="Line 60">
            <a:extLst>
              <a:ext uri="{FF2B5EF4-FFF2-40B4-BE49-F238E27FC236}">
                <a16:creationId xmlns:a16="http://schemas.microsoft.com/office/drawing/2014/main" id="{3F2E25A0-EE7E-C319-D7C0-8A19D0BCE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5725" y="3870325"/>
            <a:ext cx="2185988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2082" name="Rectangle 66">
            <a:extLst>
              <a:ext uri="{FF2B5EF4-FFF2-40B4-BE49-F238E27FC236}">
                <a16:creationId xmlns:a16="http://schemas.microsoft.com/office/drawing/2014/main" id="{8E1B7C8B-2C93-8218-A3FA-682579618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88" y="4027488"/>
            <a:ext cx="6207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8000"/>
                </a:solidFill>
              </a:rPr>
              <a:t>0</a:t>
            </a:r>
          </a:p>
        </p:txBody>
      </p:sp>
      <p:sp>
        <p:nvSpPr>
          <p:cNvPr id="342084" name="Line 68">
            <a:extLst>
              <a:ext uri="{FF2B5EF4-FFF2-40B4-BE49-F238E27FC236}">
                <a16:creationId xmlns:a16="http://schemas.microsoft.com/office/drawing/2014/main" id="{EB60137C-6390-2E56-EA5E-D926588BF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700" y="3708400"/>
            <a:ext cx="3556000" cy="127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2077" name="Oval 61">
            <a:extLst>
              <a:ext uri="{FF2B5EF4-FFF2-40B4-BE49-F238E27FC236}">
                <a16:creationId xmlns:a16="http://schemas.microsoft.com/office/drawing/2014/main" id="{6A146083-C078-10EF-A34A-E09C5999B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0588" y="3605213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2083" name="Oval 67">
            <a:extLst>
              <a:ext uri="{FF2B5EF4-FFF2-40B4-BE49-F238E27FC236}">
                <a16:creationId xmlns:a16="http://schemas.microsoft.com/office/drawing/2014/main" id="{CDF48D7C-C875-C7F0-A454-006A14AB8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125" y="3613150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42085" name="Group 69">
            <a:extLst>
              <a:ext uri="{FF2B5EF4-FFF2-40B4-BE49-F238E27FC236}">
                <a16:creationId xmlns:a16="http://schemas.microsoft.com/office/drawing/2014/main" id="{76430C86-346D-6551-BE9E-2B03DE051487}"/>
              </a:ext>
            </a:extLst>
          </p:cNvPr>
          <p:cNvGrpSpPr>
            <a:grpSpLocks/>
          </p:cNvGrpSpPr>
          <p:nvPr/>
        </p:nvGrpSpPr>
        <p:grpSpPr bwMode="auto">
          <a:xfrm>
            <a:off x="254000" y="3751263"/>
            <a:ext cx="1333500" cy="1409700"/>
            <a:chOff x="3216" y="3264"/>
            <a:chExt cx="480" cy="816"/>
          </a:xfrm>
        </p:grpSpPr>
        <p:sp>
          <p:nvSpPr>
            <p:cNvPr id="342086" name="Rectangle 70">
              <a:extLst>
                <a:ext uri="{FF2B5EF4-FFF2-40B4-BE49-F238E27FC236}">
                  <a16:creationId xmlns:a16="http://schemas.microsoft.com/office/drawing/2014/main" id="{8F3BF5AD-5CC0-6670-97FB-5A4AFCC19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342087" name="Rectangle 71">
              <a:extLst>
                <a:ext uri="{FF2B5EF4-FFF2-40B4-BE49-F238E27FC236}">
                  <a16:creationId xmlns:a16="http://schemas.microsoft.com/office/drawing/2014/main" id="{39FDA6D5-4344-0D78-26D3-8486D87071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342088" name="Line 72">
              <a:extLst>
                <a:ext uri="{FF2B5EF4-FFF2-40B4-BE49-F238E27FC236}">
                  <a16:creationId xmlns:a16="http://schemas.microsoft.com/office/drawing/2014/main" id="{3FF7D726-7F9C-82D2-4995-9FD0629BD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2089" name="Rectangle 73">
            <a:extLst>
              <a:ext uri="{FF2B5EF4-FFF2-40B4-BE49-F238E27FC236}">
                <a16:creationId xmlns:a16="http://schemas.microsoft.com/office/drawing/2014/main" id="{5F0AFD8B-62D7-A16D-2EAC-9EC5CFB16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838" y="41163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2090" name="Rectangle 74">
            <a:extLst>
              <a:ext uri="{FF2B5EF4-FFF2-40B4-BE49-F238E27FC236}">
                <a16:creationId xmlns:a16="http://schemas.microsoft.com/office/drawing/2014/main" id="{BC7A59C9-4A86-1EC4-69DC-8C7942918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4095750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2091" name="Rectangle 75">
            <a:extLst>
              <a:ext uri="{FF2B5EF4-FFF2-40B4-BE49-F238E27FC236}">
                <a16:creationId xmlns:a16="http://schemas.microsoft.com/office/drawing/2014/main" id="{D2D4184F-F852-9F83-4B15-A8064B5A9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5746750"/>
            <a:ext cx="3732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8000"/>
                </a:solidFill>
              </a:rPr>
              <a:t>Special line</a:t>
            </a:r>
          </a:p>
        </p:txBody>
      </p:sp>
      <p:sp>
        <p:nvSpPr>
          <p:cNvPr id="342092" name="Rectangle 76">
            <a:extLst>
              <a:ext uri="{FF2B5EF4-FFF2-40B4-BE49-F238E27FC236}">
                <a16:creationId xmlns:a16="http://schemas.microsoft.com/office/drawing/2014/main" id="{A4D61A8D-4C0D-55F8-0F58-94E12C025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550" y="3270250"/>
            <a:ext cx="4175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R</a:t>
            </a:r>
          </a:p>
        </p:txBody>
      </p:sp>
      <p:sp>
        <p:nvSpPr>
          <p:cNvPr id="342093" name="Rectangle 77">
            <a:extLst>
              <a:ext uri="{FF2B5EF4-FFF2-40B4-BE49-F238E27FC236}">
                <a16:creationId xmlns:a16="http://schemas.microsoft.com/office/drawing/2014/main" id="{B32E2D42-DC7B-8562-05CD-227ED064E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713" y="3275013"/>
            <a:ext cx="4175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S</a:t>
            </a:r>
          </a:p>
        </p:txBody>
      </p:sp>
      <p:sp>
        <p:nvSpPr>
          <p:cNvPr id="342094" name="Rectangle 78">
            <a:extLst>
              <a:ext uri="{FF2B5EF4-FFF2-40B4-BE49-F238E27FC236}">
                <a16:creationId xmlns:a16="http://schemas.microsoft.com/office/drawing/2014/main" id="{E8069139-CF69-E137-0ACF-74CFEC41E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2113" y="3884613"/>
            <a:ext cx="5953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+5</a:t>
            </a:r>
          </a:p>
        </p:txBody>
      </p:sp>
      <p:grpSp>
        <p:nvGrpSpPr>
          <p:cNvPr id="342100" name="Group 84">
            <a:extLst>
              <a:ext uri="{FF2B5EF4-FFF2-40B4-BE49-F238E27FC236}">
                <a16:creationId xmlns:a16="http://schemas.microsoft.com/office/drawing/2014/main" id="{6F29B788-583B-1876-0322-DFB164A011DF}"/>
              </a:ext>
            </a:extLst>
          </p:cNvPr>
          <p:cNvGrpSpPr>
            <a:grpSpLocks/>
          </p:cNvGrpSpPr>
          <p:nvPr/>
        </p:nvGrpSpPr>
        <p:grpSpPr bwMode="auto">
          <a:xfrm>
            <a:off x="2222500" y="5014913"/>
            <a:ext cx="2003425" cy="762000"/>
            <a:chOff x="1400" y="3159"/>
            <a:chExt cx="1262" cy="480"/>
          </a:xfrm>
        </p:grpSpPr>
        <p:sp>
          <p:nvSpPr>
            <p:cNvPr id="342095" name="Rectangle 79">
              <a:extLst>
                <a:ext uri="{FF2B5EF4-FFF2-40B4-BE49-F238E27FC236}">
                  <a16:creationId xmlns:a16="http://schemas.microsoft.com/office/drawing/2014/main" id="{656DDF14-DDB1-39D3-278B-20658A810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5" y="3159"/>
              <a:ext cx="847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>
                  <a:solidFill>
                    <a:srgbClr val="008000"/>
                  </a:solidFill>
                </a:rPr>
                <a:t>ero</a:t>
              </a:r>
            </a:p>
          </p:txBody>
        </p:sp>
        <p:grpSp>
          <p:nvGrpSpPr>
            <p:cNvPr id="342099" name="Group 83">
              <a:extLst>
                <a:ext uri="{FF2B5EF4-FFF2-40B4-BE49-F238E27FC236}">
                  <a16:creationId xmlns:a16="http://schemas.microsoft.com/office/drawing/2014/main" id="{F841A058-0BF8-FE11-2623-2B32C19788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0" y="3240"/>
              <a:ext cx="523" cy="267"/>
              <a:chOff x="1400" y="3240"/>
              <a:chExt cx="523" cy="267"/>
            </a:xfrm>
          </p:grpSpPr>
          <p:sp>
            <p:nvSpPr>
              <p:cNvPr id="342096" name="Line 80">
                <a:extLst>
                  <a:ext uri="{FF2B5EF4-FFF2-40B4-BE49-F238E27FC236}">
                    <a16:creationId xmlns:a16="http://schemas.microsoft.com/office/drawing/2014/main" id="{FC7B2843-0954-CCB5-C132-4536AA8AE6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400" y="3248"/>
                <a:ext cx="456" cy="0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097" name="Line 81">
                <a:extLst>
                  <a:ext uri="{FF2B5EF4-FFF2-40B4-BE49-F238E27FC236}">
                    <a16:creationId xmlns:a16="http://schemas.microsoft.com/office/drawing/2014/main" id="{732A34EA-CAF9-2369-1C91-86BB45A43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4" y="3240"/>
                <a:ext cx="352" cy="264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2098" name="Line 82">
                <a:extLst>
                  <a:ext uri="{FF2B5EF4-FFF2-40B4-BE49-F238E27FC236}">
                    <a16:creationId xmlns:a16="http://schemas.microsoft.com/office/drawing/2014/main" id="{1E7F4AC8-6889-D455-E515-04920638B5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99" y="3499"/>
                <a:ext cx="424" cy="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42152" name="Rectangle 136">
            <a:extLst>
              <a:ext uri="{FF2B5EF4-FFF2-40B4-BE49-F238E27FC236}">
                <a16:creationId xmlns:a16="http://schemas.microsoft.com/office/drawing/2014/main" id="{BB1B711A-63DC-0A08-8384-AD310D01F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5363" y="3827463"/>
            <a:ext cx="736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3600"/>
              <a:t>0</a:t>
            </a:r>
            <a:r>
              <a:rPr lang="en-US" altLang="en-US" sz="36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42153" name="Rectangle 137">
            <a:extLst>
              <a:ext uri="{FF2B5EF4-FFF2-40B4-BE49-F238E27FC236}">
                <a16:creationId xmlns:a16="http://schemas.microsoft.com/office/drawing/2014/main" id="{90FAF805-9CBB-991C-AF2B-AC5258C74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63" y="4459288"/>
            <a:ext cx="7493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3600"/>
              <a:t>+5</a:t>
            </a:r>
          </a:p>
        </p:txBody>
      </p:sp>
      <p:sp>
        <p:nvSpPr>
          <p:cNvPr id="342154" name="Line 138">
            <a:extLst>
              <a:ext uri="{FF2B5EF4-FFF2-40B4-BE49-F238E27FC236}">
                <a16:creationId xmlns:a16="http://schemas.microsoft.com/office/drawing/2014/main" id="{AE92F628-88F6-C24A-FCEE-4D7311C40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52663" y="4402138"/>
            <a:ext cx="7620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2155" name="Line 139">
            <a:extLst>
              <a:ext uri="{FF2B5EF4-FFF2-40B4-BE49-F238E27FC236}">
                <a16:creationId xmlns:a16="http://schemas.microsoft.com/office/drawing/2014/main" id="{096CAD7A-500C-9E8F-6EA2-0EC3366069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1600" y="3086100"/>
            <a:ext cx="0" cy="596900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2156" name="Rectangle 140">
            <a:extLst>
              <a:ext uri="{FF2B5EF4-FFF2-40B4-BE49-F238E27FC236}">
                <a16:creationId xmlns:a16="http://schemas.microsoft.com/office/drawing/2014/main" id="{1FAECF05-EA25-54AD-6F1A-BA4FB0271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288" y="3302000"/>
            <a:ext cx="5191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34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2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4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2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82" grpId="0"/>
      <p:bldP spid="342089" grpId="0"/>
      <p:bldP spid="342090" grpId="0"/>
      <p:bldP spid="342091" grpId="0"/>
      <p:bldP spid="342094" grpId="0"/>
      <p:bldP spid="342152" grpId="0"/>
      <p:bldP spid="342153" grpId="0"/>
      <p:bldP spid="3421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123" name="Group 83">
            <a:extLst>
              <a:ext uri="{FF2B5EF4-FFF2-40B4-BE49-F238E27FC236}">
                <a16:creationId xmlns:a16="http://schemas.microsoft.com/office/drawing/2014/main" id="{252D9DB8-BB31-0739-93CC-4973B01A2D81}"/>
              </a:ext>
            </a:extLst>
          </p:cNvPr>
          <p:cNvGrpSpPr>
            <a:grpSpLocks/>
          </p:cNvGrpSpPr>
          <p:nvPr/>
        </p:nvGrpSpPr>
        <p:grpSpPr bwMode="auto">
          <a:xfrm>
            <a:off x="3933825" y="2324100"/>
            <a:ext cx="4959350" cy="4305300"/>
            <a:chOff x="2478" y="1464"/>
            <a:chExt cx="3124" cy="2712"/>
          </a:xfrm>
        </p:grpSpPr>
        <p:grpSp>
          <p:nvGrpSpPr>
            <p:cNvPr id="343124" name="Group 84">
              <a:extLst>
                <a:ext uri="{FF2B5EF4-FFF2-40B4-BE49-F238E27FC236}">
                  <a16:creationId xmlns:a16="http://schemas.microsoft.com/office/drawing/2014/main" id="{0DF07A03-0E1F-B318-7F48-FE4AAF1CF8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43125" name="Group 85">
                <a:extLst>
                  <a:ext uri="{FF2B5EF4-FFF2-40B4-BE49-F238E27FC236}">
                    <a16:creationId xmlns:a16="http://schemas.microsoft.com/office/drawing/2014/main" id="{6C204561-55D5-1894-045C-6EE545613E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43126" name="Line 86">
                  <a:extLst>
                    <a:ext uri="{FF2B5EF4-FFF2-40B4-BE49-F238E27FC236}">
                      <a16:creationId xmlns:a16="http://schemas.microsoft.com/office/drawing/2014/main" id="{CEA1ECB3-231C-9BE9-1660-21FE3CA36F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27" name="Line 87">
                  <a:extLst>
                    <a:ext uri="{FF2B5EF4-FFF2-40B4-BE49-F238E27FC236}">
                      <a16:creationId xmlns:a16="http://schemas.microsoft.com/office/drawing/2014/main" id="{492290A5-584F-860F-30DF-A2C54B6FD5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28" name="Line 88">
                  <a:extLst>
                    <a:ext uri="{FF2B5EF4-FFF2-40B4-BE49-F238E27FC236}">
                      <a16:creationId xmlns:a16="http://schemas.microsoft.com/office/drawing/2014/main" id="{CCB14D6B-A1AE-E29A-D97B-EE708464C9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29" name="Line 89">
                  <a:extLst>
                    <a:ext uri="{FF2B5EF4-FFF2-40B4-BE49-F238E27FC236}">
                      <a16:creationId xmlns:a16="http://schemas.microsoft.com/office/drawing/2014/main" id="{79EC8248-9520-58AD-A9DB-FE48C9AB01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0" name="Line 90">
                  <a:extLst>
                    <a:ext uri="{FF2B5EF4-FFF2-40B4-BE49-F238E27FC236}">
                      <a16:creationId xmlns:a16="http://schemas.microsoft.com/office/drawing/2014/main" id="{3C11F385-C652-543A-DFB7-40D1009B32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1" name="Line 91">
                  <a:extLst>
                    <a:ext uri="{FF2B5EF4-FFF2-40B4-BE49-F238E27FC236}">
                      <a16:creationId xmlns:a16="http://schemas.microsoft.com/office/drawing/2014/main" id="{E7442EAE-59BD-224B-A40D-4B1BB6E991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2" name="Line 92">
                  <a:extLst>
                    <a:ext uri="{FF2B5EF4-FFF2-40B4-BE49-F238E27FC236}">
                      <a16:creationId xmlns:a16="http://schemas.microsoft.com/office/drawing/2014/main" id="{94F88005-01EE-3275-92B0-F370199573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3" name="Line 93">
                  <a:extLst>
                    <a:ext uri="{FF2B5EF4-FFF2-40B4-BE49-F238E27FC236}">
                      <a16:creationId xmlns:a16="http://schemas.microsoft.com/office/drawing/2014/main" id="{E0E09A8C-E93C-EEF6-5412-56F11EC086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4" name="Line 94">
                  <a:extLst>
                    <a:ext uri="{FF2B5EF4-FFF2-40B4-BE49-F238E27FC236}">
                      <a16:creationId xmlns:a16="http://schemas.microsoft.com/office/drawing/2014/main" id="{7441D978-DE10-7984-C4F0-E827D94C2F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5" name="Line 95">
                  <a:extLst>
                    <a:ext uri="{FF2B5EF4-FFF2-40B4-BE49-F238E27FC236}">
                      <a16:creationId xmlns:a16="http://schemas.microsoft.com/office/drawing/2014/main" id="{2CC1361C-0E54-FA5C-F192-66D21E5D3B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6" name="Line 96">
                  <a:extLst>
                    <a:ext uri="{FF2B5EF4-FFF2-40B4-BE49-F238E27FC236}">
                      <a16:creationId xmlns:a16="http://schemas.microsoft.com/office/drawing/2014/main" id="{00C5610F-E31E-2C54-3A0E-EF3B252C14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7" name="Line 97">
                  <a:extLst>
                    <a:ext uri="{FF2B5EF4-FFF2-40B4-BE49-F238E27FC236}">
                      <a16:creationId xmlns:a16="http://schemas.microsoft.com/office/drawing/2014/main" id="{7989B176-B00A-1ECB-8858-64BE8B400B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8" name="Line 98">
                  <a:extLst>
                    <a:ext uri="{FF2B5EF4-FFF2-40B4-BE49-F238E27FC236}">
                      <a16:creationId xmlns:a16="http://schemas.microsoft.com/office/drawing/2014/main" id="{F13447C9-DFC3-F773-7067-B4B364B0BD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39" name="Line 99">
                  <a:extLst>
                    <a:ext uri="{FF2B5EF4-FFF2-40B4-BE49-F238E27FC236}">
                      <a16:creationId xmlns:a16="http://schemas.microsoft.com/office/drawing/2014/main" id="{933CE421-1932-A5FE-FE4D-EE986B9150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0" name="Line 100">
                  <a:extLst>
                    <a:ext uri="{FF2B5EF4-FFF2-40B4-BE49-F238E27FC236}">
                      <a16:creationId xmlns:a16="http://schemas.microsoft.com/office/drawing/2014/main" id="{BF11562A-3B29-B894-EA4F-4414519AAE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1" name="Line 101">
                  <a:extLst>
                    <a:ext uri="{FF2B5EF4-FFF2-40B4-BE49-F238E27FC236}">
                      <a16:creationId xmlns:a16="http://schemas.microsoft.com/office/drawing/2014/main" id="{91CFF294-2B4F-EE21-F08B-F6031E5337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2" name="Line 102">
                  <a:extLst>
                    <a:ext uri="{FF2B5EF4-FFF2-40B4-BE49-F238E27FC236}">
                      <a16:creationId xmlns:a16="http://schemas.microsoft.com/office/drawing/2014/main" id="{CE1563E7-F54D-D1AB-DC75-5DF4BEDAD9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3" name="Line 103">
                  <a:extLst>
                    <a:ext uri="{FF2B5EF4-FFF2-40B4-BE49-F238E27FC236}">
                      <a16:creationId xmlns:a16="http://schemas.microsoft.com/office/drawing/2014/main" id="{779ACD07-87E5-F04E-1E77-AA6D9ADD9C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4" name="Line 104">
                  <a:extLst>
                    <a:ext uri="{FF2B5EF4-FFF2-40B4-BE49-F238E27FC236}">
                      <a16:creationId xmlns:a16="http://schemas.microsoft.com/office/drawing/2014/main" id="{C2FA479A-5E73-6BFD-E633-5EE2D4CFF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5" name="Line 105">
                  <a:extLst>
                    <a:ext uri="{FF2B5EF4-FFF2-40B4-BE49-F238E27FC236}">
                      <a16:creationId xmlns:a16="http://schemas.microsoft.com/office/drawing/2014/main" id="{49476E40-1412-F98E-B333-93AE7CE483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3146" name="Group 106">
                <a:extLst>
                  <a:ext uri="{FF2B5EF4-FFF2-40B4-BE49-F238E27FC236}">
                    <a16:creationId xmlns:a16="http://schemas.microsoft.com/office/drawing/2014/main" id="{9DEFA660-CA66-FB5A-3E60-70957B9C9B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43147" name="Line 107">
                  <a:extLst>
                    <a:ext uri="{FF2B5EF4-FFF2-40B4-BE49-F238E27FC236}">
                      <a16:creationId xmlns:a16="http://schemas.microsoft.com/office/drawing/2014/main" id="{315A3E48-E6A3-B72B-3737-0FFBF7421B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3148" name="Line 108">
                  <a:extLst>
                    <a:ext uri="{FF2B5EF4-FFF2-40B4-BE49-F238E27FC236}">
                      <a16:creationId xmlns:a16="http://schemas.microsoft.com/office/drawing/2014/main" id="{4D9DD374-9294-8543-AB66-3BB0A536D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3149" name="Group 109">
              <a:extLst>
                <a:ext uri="{FF2B5EF4-FFF2-40B4-BE49-F238E27FC236}">
                  <a16:creationId xmlns:a16="http://schemas.microsoft.com/office/drawing/2014/main" id="{6366179D-0009-A265-D561-6F5CC4B7BF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43150" name="Group 110">
                <a:extLst>
                  <a:ext uri="{FF2B5EF4-FFF2-40B4-BE49-F238E27FC236}">
                    <a16:creationId xmlns:a16="http://schemas.microsoft.com/office/drawing/2014/main" id="{35F63C0F-3CED-CEBF-B9B9-280B93EE41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43151" name="Rectangle 111">
                  <a:extLst>
                    <a:ext uri="{FF2B5EF4-FFF2-40B4-BE49-F238E27FC236}">
                      <a16:creationId xmlns:a16="http://schemas.microsoft.com/office/drawing/2014/main" id="{3F63C300-7849-B1CF-7785-1DBA15F194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3152" name="Rectangle 112">
                  <a:extLst>
                    <a:ext uri="{FF2B5EF4-FFF2-40B4-BE49-F238E27FC236}">
                      <a16:creationId xmlns:a16="http://schemas.microsoft.com/office/drawing/2014/main" id="{B8571A70-28DC-CA67-752C-5B06EE13E2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3153" name="Rectangle 113">
                  <a:extLst>
                    <a:ext uri="{FF2B5EF4-FFF2-40B4-BE49-F238E27FC236}">
                      <a16:creationId xmlns:a16="http://schemas.microsoft.com/office/drawing/2014/main" id="{33AED650-0E14-0AB0-FF74-91A81DC7F1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3154" name="Rectangle 114">
                  <a:extLst>
                    <a:ext uri="{FF2B5EF4-FFF2-40B4-BE49-F238E27FC236}">
                      <a16:creationId xmlns:a16="http://schemas.microsoft.com/office/drawing/2014/main" id="{EEA4782A-12C7-1068-BFDB-B53A94408D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3155" name="Rectangle 115">
                  <a:extLst>
                    <a:ext uri="{FF2B5EF4-FFF2-40B4-BE49-F238E27FC236}">
                      <a16:creationId xmlns:a16="http://schemas.microsoft.com/office/drawing/2014/main" id="{E5B38E18-640C-A433-E541-3F2A93EF39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3156" name="Group 116">
                <a:extLst>
                  <a:ext uri="{FF2B5EF4-FFF2-40B4-BE49-F238E27FC236}">
                    <a16:creationId xmlns:a16="http://schemas.microsoft.com/office/drawing/2014/main" id="{0961FEF9-AA42-D7B1-A340-BFFB519093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43157" name="Rectangle 117">
                  <a:extLst>
                    <a:ext uri="{FF2B5EF4-FFF2-40B4-BE49-F238E27FC236}">
                      <a16:creationId xmlns:a16="http://schemas.microsoft.com/office/drawing/2014/main" id="{8C9D2D29-1C77-E5E2-C3B9-34C99F2916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43158" name="Rectangle 118">
                  <a:extLst>
                    <a:ext uri="{FF2B5EF4-FFF2-40B4-BE49-F238E27FC236}">
                      <a16:creationId xmlns:a16="http://schemas.microsoft.com/office/drawing/2014/main" id="{0E939CEA-42D0-E20E-C113-0F5D5BA87A9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43159" name="Rectangle 119">
                  <a:extLst>
                    <a:ext uri="{FF2B5EF4-FFF2-40B4-BE49-F238E27FC236}">
                      <a16:creationId xmlns:a16="http://schemas.microsoft.com/office/drawing/2014/main" id="{54C3DE2E-5311-389D-8E35-5F621C5F4D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43160" name="Rectangle 120">
                  <a:extLst>
                    <a:ext uri="{FF2B5EF4-FFF2-40B4-BE49-F238E27FC236}">
                      <a16:creationId xmlns:a16="http://schemas.microsoft.com/office/drawing/2014/main" id="{07A712A6-5D23-174F-8754-62BB502BEB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43161" name="Rectangle 121">
                  <a:extLst>
                    <a:ext uri="{FF2B5EF4-FFF2-40B4-BE49-F238E27FC236}">
                      <a16:creationId xmlns:a16="http://schemas.microsoft.com/office/drawing/2014/main" id="{A41D642D-B383-015F-B9C6-C650D293D9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43162" name="Group 122">
                <a:extLst>
                  <a:ext uri="{FF2B5EF4-FFF2-40B4-BE49-F238E27FC236}">
                    <a16:creationId xmlns:a16="http://schemas.microsoft.com/office/drawing/2014/main" id="{4812241F-BE9C-3BEE-AEC4-FA46C1FD9D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43163" name="Rectangle 123">
                  <a:extLst>
                    <a:ext uri="{FF2B5EF4-FFF2-40B4-BE49-F238E27FC236}">
                      <a16:creationId xmlns:a16="http://schemas.microsoft.com/office/drawing/2014/main" id="{15341A1D-F076-5136-89E5-34DB433CFD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43164" name="Rectangle 124">
                  <a:extLst>
                    <a:ext uri="{FF2B5EF4-FFF2-40B4-BE49-F238E27FC236}">
                      <a16:creationId xmlns:a16="http://schemas.microsoft.com/office/drawing/2014/main" id="{7A2AE140-0B1B-F7F7-18E4-9662872423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3165" name="Rectangle 125">
                  <a:extLst>
                    <a:ext uri="{FF2B5EF4-FFF2-40B4-BE49-F238E27FC236}">
                      <a16:creationId xmlns:a16="http://schemas.microsoft.com/office/drawing/2014/main" id="{55F86B43-DE91-397B-F656-DB456546FD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3166" name="Rectangle 126">
                  <a:extLst>
                    <a:ext uri="{FF2B5EF4-FFF2-40B4-BE49-F238E27FC236}">
                      <a16:creationId xmlns:a16="http://schemas.microsoft.com/office/drawing/2014/main" id="{C16023D9-AABA-5FC1-1DC4-0DCD376016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3167" name="Rectangle 127">
                  <a:extLst>
                    <a:ext uri="{FF2B5EF4-FFF2-40B4-BE49-F238E27FC236}">
                      <a16:creationId xmlns:a16="http://schemas.microsoft.com/office/drawing/2014/main" id="{87EFBE73-2153-614A-3D86-AABFE35E82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43168" name="Group 128">
                <a:extLst>
                  <a:ext uri="{FF2B5EF4-FFF2-40B4-BE49-F238E27FC236}">
                    <a16:creationId xmlns:a16="http://schemas.microsoft.com/office/drawing/2014/main" id="{969CD827-8CB5-787A-5516-DA7C0F37DB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43169" name="Rectangle 129">
                  <a:extLst>
                    <a:ext uri="{FF2B5EF4-FFF2-40B4-BE49-F238E27FC236}">
                      <a16:creationId xmlns:a16="http://schemas.microsoft.com/office/drawing/2014/main" id="{6C3B0177-96C3-92BE-0C2D-9C3B7E8A51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43170" name="Rectangle 130">
                  <a:extLst>
                    <a:ext uri="{FF2B5EF4-FFF2-40B4-BE49-F238E27FC236}">
                      <a16:creationId xmlns:a16="http://schemas.microsoft.com/office/drawing/2014/main" id="{0339C9A6-6247-7B57-0F45-55F80BBFD2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43171" name="Rectangle 131">
                  <a:extLst>
                    <a:ext uri="{FF2B5EF4-FFF2-40B4-BE49-F238E27FC236}">
                      <a16:creationId xmlns:a16="http://schemas.microsoft.com/office/drawing/2014/main" id="{4B30DDDB-8CB1-BBB9-4A4D-99B0A6A472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43172" name="Rectangle 132">
                  <a:extLst>
                    <a:ext uri="{FF2B5EF4-FFF2-40B4-BE49-F238E27FC236}">
                      <a16:creationId xmlns:a16="http://schemas.microsoft.com/office/drawing/2014/main" id="{37683C5B-7AE1-8525-6240-AE0BD6B237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43173" name="Rectangle 133">
                  <a:extLst>
                    <a:ext uri="{FF2B5EF4-FFF2-40B4-BE49-F238E27FC236}">
                      <a16:creationId xmlns:a16="http://schemas.microsoft.com/office/drawing/2014/main" id="{4D8E51E8-FEF1-0B3B-F768-7A65DB9E7B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7D9ADE2F-BF46-4953-6027-49655EED2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3200" y="1282700"/>
            <a:ext cx="8547100" cy="2519363"/>
          </a:xfrm>
        </p:spPr>
        <p:txBody>
          <a:bodyPr/>
          <a:lstStyle/>
          <a:p>
            <a:r>
              <a:rPr lang="en-US" altLang="en-US" sz="3600"/>
              <a:t>10) Use the Coordinates of Point J and Point K to find the slope of the vertical line </a:t>
            </a:r>
          </a:p>
          <a:p>
            <a:r>
              <a:rPr lang="en-US" altLang="en-US" sz="3600"/>
              <a:t>shown below.</a:t>
            </a:r>
            <a:r>
              <a:rPr lang="en-US" altLang="en-US" sz="4000"/>
              <a:t> </a:t>
            </a:r>
          </a:p>
        </p:txBody>
      </p:sp>
      <p:sp>
        <p:nvSpPr>
          <p:cNvPr id="343094" name="Rectangle 54">
            <a:extLst>
              <a:ext uri="{FF2B5EF4-FFF2-40B4-BE49-F238E27FC236}">
                <a16:creationId xmlns:a16="http://schemas.microsoft.com/office/drawing/2014/main" id="{8255653D-B7DB-15B1-411D-1E5A0CCE0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43097" name="Rectangle 57">
            <a:extLst>
              <a:ext uri="{FF2B5EF4-FFF2-40B4-BE49-F238E27FC236}">
                <a16:creationId xmlns:a16="http://schemas.microsoft.com/office/drawing/2014/main" id="{827C0A6D-C10A-974A-BE60-7FFC9CCC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890963"/>
            <a:ext cx="8826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3600"/>
              <a:t>– 5</a:t>
            </a:r>
            <a:endParaRPr lang="en-US" altLang="en-US" sz="3600">
              <a:solidFill>
                <a:srgbClr val="0000FF"/>
              </a:solidFill>
            </a:endParaRPr>
          </a:p>
        </p:txBody>
      </p:sp>
      <p:sp>
        <p:nvSpPr>
          <p:cNvPr id="343098" name="Rectangle 58">
            <a:extLst>
              <a:ext uri="{FF2B5EF4-FFF2-40B4-BE49-F238E27FC236}">
                <a16:creationId xmlns:a16="http://schemas.microsoft.com/office/drawing/2014/main" id="{A42D3D84-C271-C3A5-912F-8EB8CA4B9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363" y="4522788"/>
            <a:ext cx="89852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3600"/>
              <a:t>0</a:t>
            </a:r>
          </a:p>
        </p:txBody>
      </p:sp>
      <p:sp>
        <p:nvSpPr>
          <p:cNvPr id="343099" name="Line 59">
            <a:extLst>
              <a:ext uri="{FF2B5EF4-FFF2-40B4-BE49-F238E27FC236}">
                <a16:creationId xmlns:a16="http://schemas.microsoft.com/office/drawing/2014/main" id="{D44DFFE1-547D-A785-57A7-D9CB1B2AD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363" y="4465638"/>
            <a:ext cx="914400" cy="1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3101" name="Line 61">
            <a:extLst>
              <a:ext uri="{FF2B5EF4-FFF2-40B4-BE49-F238E27FC236}">
                <a16:creationId xmlns:a16="http://schemas.microsoft.com/office/drawing/2014/main" id="{F4355B04-37E8-1A5E-77C0-1E696D110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6200" y="2730500"/>
            <a:ext cx="0" cy="309880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3102" name="Oval 62">
            <a:extLst>
              <a:ext uri="{FF2B5EF4-FFF2-40B4-BE49-F238E27FC236}">
                <a16:creationId xmlns:a16="http://schemas.microsoft.com/office/drawing/2014/main" id="{95AA0BF8-E39B-1E7C-FC75-90EFA74CA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6188" y="5180013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3103" name="Oval 63">
            <a:extLst>
              <a:ext uri="{FF2B5EF4-FFF2-40B4-BE49-F238E27FC236}">
                <a16:creationId xmlns:a16="http://schemas.microsoft.com/office/drawing/2014/main" id="{BDDAFB6C-EBB7-335C-407F-A475A6A5B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5" y="3194050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43104" name="Group 64">
            <a:extLst>
              <a:ext uri="{FF2B5EF4-FFF2-40B4-BE49-F238E27FC236}">
                <a16:creationId xmlns:a16="http://schemas.microsoft.com/office/drawing/2014/main" id="{A18B3C0F-5994-5CDF-D2C4-5463CFAB56BA}"/>
              </a:ext>
            </a:extLst>
          </p:cNvPr>
          <p:cNvGrpSpPr>
            <a:grpSpLocks/>
          </p:cNvGrpSpPr>
          <p:nvPr/>
        </p:nvGrpSpPr>
        <p:grpSpPr bwMode="auto">
          <a:xfrm>
            <a:off x="254000" y="3814763"/>
            <a:ext cx="1625600" cy="1409700"/>
            <a:chOff x="3216" y="3264"/>
            <a:chExt cx="480" cy="816"/>
          </a:xfrm>
        </p:grpSpPr>
        <p:sp>
          <p:nvSpPr>
            <p:cNvPr id="343105" name="Rectangle 65">
              <a:extLst>
                <a:ext uri="{FF2B5EF4-FFF2-40B4-BE49-F238E27FC236}">
                  <a16:creationId xmlns:a16="http://schemas.microsoft.com/office/drawing/2014/main" id="{6B9B86D9-E84B-FAB8-57EC-7F0F19967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343106" name="Rectangle 66">
              <a:extLst>
                <a:ext uri="{FF2B5EF4-FFF2-40B4-BE49-F238E27FC236}">
                  <a16:creationId xmlns:a16="http://schemas.microsoft.com/office/drawing/2014/main" id="{24FFD5CA-E136-4184-5961-6E2ECBD57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343107" name="Line 67">
              <a:extLst>
                <a:ext uri="{FF2B5EF4-FFF2-40B4-BE49-F238E27FC236}">
                  <a16:creationId xmlns:a16="http://schemas.microsoft.com/office/drawing/2014/main" id="{CD3B123E-C440-2453-B874-582F7BFA7B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3108" name="Rectangle 68">
            <a:extLst>
              <a:ext uri="{FF2B5EF4-FFF2-40B4-BE49-F238E27FC236}">
                <a16:creationId xmlns:a16="http://schemas.microsoft.com/office/drawing/2014/main" id="{85959E3F-25C2-12F3-02F9-A89A61A1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417988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3109" name="Rectangle 69">
            <a:extLst>
              <a:ext uri="{FF2B5EF4-FFF2-40B4-BE49-F238E27FC236}">
                <a16:creationId xmlns:a16="http://schemas.microsoft.com/office/drawing/2014/main" id="{9DEFCDCC-FE61-4699-D8FA-48FF61278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6500" y="5137150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3110" name="Rectangle 70">
            <a:extLst>
              <a:ext uri="{FF2B5EF4-FFF2-40B4-BE49-F238E27FC236}">
                <a16:creationId xmlns:a16="http://schemas.microsoft.com/office/drawing/2014/main" id="{2B883D56-E984-96EB-26BD-91D9124D3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50" y="5759450"/>
            <a:ext cx="3732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8000"/>
                </a:solidFill>
              </a:rPr>
              <a:t>Special line</a:t>
            </a:r>
          </a:p>
        </p:txBody>
      </p:sp>
      <p:sp>
        <p:nvSpPr>
          <p:cNvPr id="343111" name="Rectangle 71">
            <a:extLst>
              <a:ext uri="{FF2B5EF4-FFF2-40B4-BE49-F238E27FC236}">
                <a16:creationId xmlns:a16="http://schemas.microsoft.com/office/drawing/2014/main" id="{B2E0691E-3881-FE76-9940-2DF2A579A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0650" y="2876550"/>
            <a:ext cx="4175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J</a:t>
            </a:r>
          </a:p>
        </p:txBody>
      </p:sp>
      <p:sp>
        <p:nvSpPr>
          <p:cNvPr id="343112" name="Rectangle 72">
            <a:extLst>
              <a:ext uri="{FF2B5EF4-FFF2-40B4-BE49-F238E27FC236}">
                <a16:creationId xmlns:a16="http://schemas.microsoft.com/office/drawing/2014/main" id="{35A6F5EA-0206-DFBA-CF77-83E90FCFF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713" y="4900613"/>
            <a:ext cx="4175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K</a:t>
            </a:r>
          </a:p>
        </p:txBody>
      </p:sp>
      <p:sp>
        <p:nvSpPr>
          <p:cNvPr id="343113" name="Line 73">
            <a:extLst>
              <a:ext uri="{FF2B5EF4-FFF2-40B4-BE49-F238E27FC236}">
                <a16:creationId xmlns:a16="http://schemas.microsoft.com/office/drawing/2014/main" id="{A2C78917-8E26-9475-6135-7420934480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0925" y="3316288"/>
            <a:ext cx="1588" cy="198913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3114" name="Rectangle 74">
            <a:extLst>
              <a:ext uri="{FF2B5EF4-FFF2-40B4-BE49-F238E27FC236}">
                <a16:creationId xmlns:a16="http://schemas.microsoft.com/office/drawing/2014/main" id="{E6DD6A04-9FE4-8822-6488-ED34F7824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613" y="3744913"/>
            <a:ext cx="6715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– 5</a:t>
            </a:r>
          </a:p>
        </p:txBody>
      </p:sp>
      <p:grpSp>
        <p:nvGrpSpPr>
          <p:cNvPr id="343176" name="Group 136">
            <a:extLst>
              <a:ext uri="{FF2B5EF4-FFF2-40B4-BE49-F238E27FC236}">
                <a16:creationId xmlns:a16="http://schemas.microsoft.com/office/drawing/2014/main" id="{09A41CB1-2B41-C841-D894-06E02F77A118}"/>
              </a:ext>
            </a:extLst>
          </p:cNvPr>
          <p:cNvGrpSpPr>
            <a:grpSpLocks/>
          </p:cNvGrpSpPr>
          <p:nvPr/>
        </p:nvGrpSpPr>
        <p:grpSpPr bwMode="auto">
          <a:xfrm>
            <a:off x="1614488" y="4868863"/>
            <a:ext cx="2627312" cy="962025"/>
            <a:chOff x="1017" y="3067"/>
            <a:chExt cx="1655" cy="606"/>
          </a:xfrm>
        </p:grpSpPr>
        <p:sp>
          <p:nvSpPr>
            <p:cNvPr id="343100" name="Rectangle 60">
              <a:extLst>
                <a:ext uri="{FF2B5EF4-FFF2-40B4-BE49-F238E27FC236}">
                  <a16:creationId xmlns:a16="http://schemas.microsoft.com/office/drawing/2014/main" id="{2D710DC7-A280-DACC-104B-58B9C6836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" y="3193"/>
              <a:ext cx="165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3800">
                  <a:solidFill>
                    <a:srgbClr val="008000"/>
                  </a:solidFill>
                </a:rPr>
                <a:t>u  defined</a:t>
              </a:r>
            </a:p>
          </p:txBody>
        </p:sp>
        <p:grpSp>
          <p:nvGrpSpPr>
            <p:cNvPr id="343121" name="Group 81">
              <a:extLst>
                <a:ext uri="{FF2B5EF4-FFF2-40B4-BE49-F238E27FC236}">
                  <a16:creationId xmlns:a16="http://schemas.microsoft.com/office/drawing/2014/main" id="{9244715B-A033-2CE7-054E-17D99CD1717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278" y="3067"/>
              <a:ext cx="208" cy="565"/>
              <a:chOff x="1240" y="3051"/>
              <a:chExt cx="251" cy="565"/>
            </a:xfrm>
          </p:grpSpPr>
          <p:sp>
            <p:nvSpPr>
              <p:cNvPr id="343118" name="Line 78">
                <a:extLst>
                  <a:ext uri="{FF2B5EF4-FFF2-40B4-BE49-F238E27FC236}">
                    <a16:creationId xmlns:a16="http://schemas.microsoft.com/office/drawing/2014/main" id="{AFF16162-A6EB-F993-6602-CB26AE9121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1020" y="3271"/>
                <a:ext cx="447" cy="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119" name="Line 79">
                <a:extLst>
                  <a:ext uri="{FF2B5EF4-FFF2-40B4-BE49-F238E27FC236}">
                    <a16:creationId xmlns:a16="http://schemas.microsoft.com/office/drawing/2014/main" id="{D6946FA8-3F1B-8010-9311-B8838CBD07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6200000" flipH="1" flipV="1">
                <a:off x="1200" y="3211"/>
                <a:ext cx="327" cy="24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120" name="Line 80">
                <a:extLst>
                  <a:ext uri="{FF2B5EF4-FFF2-40B4-BE49-F238E27FC236}">
                    <a16:creationId xmlns:a16="http://schemas.microsoft.com/office/drawing/2014/main" id="{84200EAC-0072-0AA1-2AA1-E058DABBD6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6200000">
                <a:off x="1262" y="3388"/>
                <a:ext cx="449" cy="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43174" name="Line 134">
            <a:extLst>
              <a:ext uri="{FF2B5EF4-FFF2-40B4-BE49-F238E27FC236}">
                <a16:creationId xmlns:a16="http://schemas.microsoft.com/office/drawing/2014/main" id="{1F33D595-7462-AB6B-CA68-10399FDACE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302000"/>
            <a:ext cx="609600" cy="0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3175" name="Rectangle 135">
            <a:extLst>
              <a:ext uri="{FF2B5EF4-FFF2-40B4-BE49-F238E27FC236}">
                <a16:creationId xmlns:a16="http://schemas.microsoft.com/office/drawing/2014/main" id="{9125C0C1-5BAB-9E1B-952B-F9AE59A1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327400"/>
            <a:ext cx="5191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4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4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4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97" grpId="0"/>
      <p:bldP spid="343098" grpId="0"/>
      <p:bldP spid="343108" grpId="0"/>
      <p:bldP spid="343109" grpId="0"/>
      <p:bldP spid="343110" grpId="0"/>
      <p:bldP spid="343114" grpId="0"/>
      <p:bldP spid="3431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849F2475-BDB9-79A5-4F3B-28D66E65B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1295400"/>
            <a:ext cx="8656638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How steep is this hiking trail?</a:t>
            </a:r>
          </a:p>
        </p:txBody>
      </p:sp>
      <p:sp>
        <p:nvSpPr>
          <p:cNvPr id="355344" name="Rectangle 16">
            <a:extLst>
              <a:ext uri="{FF2B5EF4-FFF2-40B4-BE49-F238E27FC236}">
                <a16:creationId xmlns:a16="http://schemas.microsoft.com/office/drawing/2014/main" id="{3AE6E410-B50F-41AA-9BEB-4B2CC1FA7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Real World Application</a:t>
            </a:r>
          </a:p>
        </p:txBody>
      </p:sp>
      <p:grpSp>
        <p:nvGrpSpPr>
          <p:cNvPr id="355408" name="Group 80">
            <a:extLst>
              <a:ext uri="{FF2B5EF4-FFF2-40B4-BE49-F238E27FC236}">
                <a16:creationId xmlns:a16="http://schemas.microsoft.com/office/drawing/2014/main" id="{5660BD5B-E40D-61A0-A0CF-43F830C3149B}"/>
              </a:ext>
            </a:extLst>
          </p:cNvPr>
          <p:cNvGrpSpPr>
            <a:grpSpLocks/>
          </p:cNvGrpSpPr>
          <p:nvPr/>
        </p:nvGrpSpPr>
        <p:grpSpPr bwMode="auto">
          <a:xfrm>
            <a:off x="1144588" y="3454400"/>
            <a:ext cx="7751762" cy="3149600"/>
            <a:chOff x="721" y="2176"/>
            <a:chExt cx="4883" cy="1984"/>
          </a:xfrm>
        </p:grpSpPr>
        <p:grpSp>
          <p:nvGrpSpPr>
            <p:cNvPr id="355407" name="Group 79">
              <a:extLst>
                <a:ext uri="{FF2B5EF4-FFF2-40B4-BE49-F238E27FC236}">
                  <a16:creationId xmlns:a16="http://schemas.microsoft.com/office/drawing/2014/main" id="{3C77F9D3-502F-A23E-8B41-131CFDD4A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" y="2185"/>
              <a:ext cx="4883" cy="1975"/>
              <a:chOff x="721" y="2185"/>
              <a:chExt cx="4883" cy="1975"/>
            </a:xfrm>
          </p:grpSpPr>
          <p:sp>
            <p:nvSpPr>
              <p:cNvPr id="355383" name="Rectangle 55">
                <a:extLst>
                  <a:ext uri="{FF2B5EF4-FFF2-40B4-BE49-F238E27FC236}">
                    <a16:creationId xmlns:a16="http://schemas.microsoft.com/office/drawing/2014/main" id="{667BFA69-3640-5589-1572-B285E27121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3" y="3566"/>
                <a:ext cx="4361" cy="594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4" name="Rectangle 56">
                <a:extLst>
                  <a:ext uri="{FF2B5EF4-FFF2-40B4-BE49-F238E27FC236}">
                    <a16:creationId xmlns:a16="http://schemas.microsoft.com/office/drawing/2014/main" id="{4EEF6B7C-BF2B-E9E2-DD4B-656ECB7892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9" y="3126"/>
                <a:ext cx="2945" cy="448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5" name="Rectangle 57">
                <a:extLst>
                  <a:ext uri="{FF2B5EF4-FFF2-40B4-BE49-F238E27FC236}">
                    <a16:creationId xmlns:a16="http://schemas.microsoft.com/office/drawing/2014/main" id="{30A9A51B-8E78-91E9-8772-8031C805E9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1" y="2817"/>
                <a:ext cx="1775" cy="311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6" name="AutoShape 58">
                <a:extLst>
                  <a:ext uri="{FF2B5EF4-FFF2-40B4-BE49-F238E27FC236}">
                    <a16:creationId xmlns:a16="http://schemas.microsoft.com/office/drawing/2014/main" id="{38B3B147-9F0C-7CAA-B128-18AE8A3A9B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754" y="2185"/>
                <a:ext cx="841" cy="636"/>
              </a:xfrm>
              <a:prstGeom prst="rtTriangl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7" name="AutoShape 59">
                <a:extLst>
                  <a:ext uri="{FF2B5EF4-FFF2-40B4-BE49-F238E27FC236}">
                    <a16:creationId xmlns:a16="http://schemas.microsoft.com/office/drawing/2014/main" id="{7C5FD62A-BAF7-77C7-6BD8-7A1ED5693B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153" y="2818"/>
                <a:ext cx="668" cy="310"/>
              </a:xfrm>
              <a:prstGeom prst="rtTriangl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8" name="AutoShape 60">
                <a:extLst>
                  <a:ext uri="{FF2B5EF4-FFF2-40B4-BE49-F238E27FC236}">
                    <a16:creationId xmlns:a16="http://schemas.microsoft.com/office/drawing/2014/main" id="{4D56A8F0-21D3-22AC-16CA-40B7ADB9F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946" y="3124"/>
                <a:ext cx="713" cy="447"/>
              </a:xfrm>
              <a:prstGeom prst="rtTriangl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89" name="AutoShape 61">
                <a:extLst>
                  <a:ext uri="{FF2B5EF4-FFF2-40B4-BE49-F238E27FC236}">
                    <a16:creationId xmlns:a16="http://schemas.microsoft.com/office/drawing/2014/main" id="{73262469-350A-24BD-309E-BA90873FA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730" y="3572"/>
                <a:ext cx="514" cy="581"/>
              </a:xfrm>
              <a:prstGeom prst="rtTriangl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0" name="Line 62">
                <a:extLst>
                  <a:ext uri="{FF2B5EF4-FFF2-40B4-BE49-F238E27FC236}">
                    <a16:creationId xmlns:a16="http://schemas.microsoft.com/office/drawing/2014/main" id="{76BBA79E-337B-F3B7-D0E4-67BF5B2849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38" y="3606"/>
                <a:ext cx="459" cy="549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91" name="Line 63">
                <a:extLst>
                  <a:ext uri="{FF2B5EF4-FFF2-40B4-BE49-F238E27FC236}">
                    <a16:creationId xmlns:a16="http://schemas.microsoft.com/office/drawing/2014/main" id="{EF9C0046-5237-6229-9502-C0385B198D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1" y="4105"/>
                <a:ext cx="33" cy="42"/>
              </a:xfrm>
              <a:prstGeom prst="lin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92" name="Line 64">
                <a:extLst>
                  <a:ext uri="{FF2B5EF4-FFF2-40B4-BE49-F238E27FC236}">
                    <a16:creationId xmlns:a16="http://schemas.microsoft.com/office/drawing/2014/main" id="{54131956-7B16-EC59-C803-EFEF79EBC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34" y="3400"/>
                <a:ext cx="60" cy="54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93" name="Oval 65">
                <a:extLst>
                  <a:ext uri="{FF2B5EF4-FFF2-40B4-BE49-F238E27FC236}">
                    <a16:creationId xmlns:a16="http://schemas.microsoft.com/office/drawing/2014/main" id="{462FC3F2-45BE-EDB2-966B-72DCFAB515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503616">
                <a:off x="1039" y="3627"/>
                <a:ext cx="249" cy="84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4" name="Oval 66">
                <a:extLst>
                  <a:ext uri="{FF2B5EF4-FFF2-40B4-BE49-F238E27FC236}">
                    <a16:creationId xmlns:a16="http://schemas.microsoft.com/office/drawing/2014/main" id="{7522374B-E197-829A-080D-B85EBFE35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74" y="3493"/>
                <a:ext cx="1251" cy="132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5" name="Oval 67">
                <a:extLst>
                  <a:ext uri="{FF2B5EF4-FFF2-40B4-BE49-F238E27FC236}">
                    <a16:creationId xmlns:a16="http://schemas.microsoft.com/office/drawing/2014/main" id="{32038251-73B6-69E0-FB21-0810CB76CC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075882">
                <a:off x="2137" y="3232"/>
                <a:ext cx="415" cy="185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6" name="Oval 68">
                <a:extLst>
                  <a:ext uri="{FF2B5EF4-FFF2-40B4-BE49-F238E27FC236}">
                    <a16:creationId xmlns:a16="http://schemas.microsoft.com/office/drawing/2014/main" id="{B3E5F363-DEDB-CF01-4860-FA9861B1F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911412">
                <a:off x="2404" y="3116"/>
                <a:ext cx="453" cy="99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7" name="Line 69">
                <a:extLst>
                  <a:ext uri="{FF2B5EF4-FFF2-40B4-BE49-F238E27FC236}">
                    <a16:creationId xmlns:a16="http://schemas.microsoft.com/office/drawing/2014/main" id="{5ABF538B-2243-EE8B-4429-5388BE7E3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75" y="2531"/>
                <a:ext cx="60" cy="54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98" name="Oval 70">
                <a:extLst>
                  <a:ext uri="{FF2B5EF4-FFF2-40B4-BE49-F238E27FC236}">
                    <a16:creationId xmlns:a16="http://schemas.microsoft.com/office/drawing/2014/main" id="{34B98673-42E9-9617-3885-C197EBD22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8" y="3054"/>
                <a:ext cx="711" cy="99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99" name="Oval 71">
                <a:extLst>
                  <a:ext uri="{FF2B5EF4-FFF2-40B4-BE49-F238E27FC236}">
                    <a16:creationId xmlns:a16="http://schemas.microsoft.com/office/drawing/2014/main" id="{650AAEE6-7862-4358-1D0D-140740372D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9312">
                <a:off x="2952" y="2983"/>
                <a:ext cx="711" cy="99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0" name="Oval 72">
                <a:extLst>
                  <a:ext uri="{FF2B5EF4-FFF2-40B4-BE49-F238E27FC236}">
                    <a16:creationId xmlns:a16="http://schemas.microsoft.com/office/drawing/2014/main" id="{1281E55D-5960-B5D7-6A0A-FCD737E1FC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9312">
                <a:off x="3628" y="2811"/>
                <a:ext cx="350" cy="99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1" name="Oval 73">
                <a:extLst>
                  <a:ext uri="{FF2B5EF4-FFF2-40B4-BE49-F238E27FC236}">
                    <a16:creationId xmlns:a16="http://schemas.microsoft.com/office/drawing/2014/main" id="{282AF87C-F7BF-FA10-201A-DC3541EF8D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1" y="2785"/>
                <a:ext cx="1115" cy="99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2" name="Oval 74">
                <a:extLst>
                  <a:ext uri="{FF2B5EF4-FFF2-40B4-BE49-F238E27FC236}">
                    <a16:creationId xmlns:a16="http://schemas.microsoft.com/office/drawing/2014/main" id="{0DB8AA22-82E2-9E43-CA6F-CB25CB8BFC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55328">
                <a:off x="4572" y="2679"/>
                <a:ext cx="475" cy="214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3" name="Oval 75">
                <a:extLst>
                  <a:ext uri="{FF2B5EF4-FFF2-40B4-BE49-F238E27FC236}">
                    <a16:creationId xmlns:a16="http://schemas.microsoft.com/office/drawing/2014/main" id="{A4A95BCF-E796-31FE-7A7B-40AE61261A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55328">
                <a:off x="4929" y="2536"/>
                <a:ext cx="237" cy="214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4" name="Oval 76">
                <a:extLst>
                  <a:ext uri="{FF2B5EF4-FFF2-40B4-BE49-F238E27FC236}">
                    <a16:creationId xmlns:a16="http://schemas.microsoft.com/office/drawing/2014/main" id="{02405E0F-BA64-2833-9CBF-94706C5FE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755328">
                <a:off x="5200" y="2375"/>
                <a:ext cx="237" cy="214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5" name="Oval 77">
                <a:extLst>
                  <a:ext uri="{FF2B5EF4-FFF2-40B4-BE49-F238E27FC236}">
                    <a16:creationId xmlns:a16="http://schemas.microsoft.com/office/drawing/2014/main" id="{8EF9765B-AD79-CE4A-8C36-0692590381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42272">
                <a:off x="5352" y="2228"/>
                <a:ext cx="249" cy="62"/>
              </a:xfrm>
              <a:prstGeom prst="ellipse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406" name="Line 78">
                <a:extLst>
                  <a:ext uri="{FF2B5EF4-FFF2-40B4-BE49-F238E27FC236}">
                    <a16:creationId xmlns:a16="http://schemas.microsoft.com/office/drawing/2014/main" id="{CCBBB530-AA56-ADD3-2247-D59D6EB4FF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23" y="2187"/>
                <a:ext cx="60" cy="54"/>
              </a:xfrm>
              <a:prstGeom prst="line">
                <a:avLst/>
              </a:prstGeom>
              <a:noFill/>
              <a:ln w="38100">
                <a:solidFill>
                  <a:srgbClr val="99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5358" name="Freeform 30">
              <a:extLst>
                <a:ext uri="{FF2B5EF4-FFF2-40B4-BE49-F238E27FC236}">
                  <a16:creationId xmlns:a16="http://schemas.microsoft.com/office/drawing/2014/main" id="{276B3441-B30C-44D4-D109-6C41EF7945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" y="2176"/>
              <a:ext cx="4864" cy="1957"/>
            </a:xfrm>
            <a:custGeom>
              <a:avLst/>
              <a:gdLst>
                <a:gd name="T0" fmla="*/ 0 w 4864"/>
                <a:gd name="T1" fmla="*/ 1957 h 1957"/>
                <a:gd name="T2" fmla="*/ 256 w 4864"/>
                <a:gd name="T3" fmla="*/ 1673 h 1957"/>
                <a:gd name="T4" fmla="*/ 375 w 4864"/>
                <a:gd name="T5" fmla="*/ 1490 h 1957"/>
                <a:gd name="T6" fmla="*/ 586 w 4864"/>
                <a:gd name="T7" fmla="*/ 1353 h 1957"/>
                <a:gd name="T8" fmla="*/ 778 w 4864"/>
                <a:gd name="T9" fmla="*/ 1326 h 1957"/>
                <a:gd name="T10" fmla="*/ 1052 w 4864"/>
                <a:gd name="T11" fmla="*/ 1317 h 1957"/>
                <a:gd name="T12" fmla="*/ 1290 w 4864"/>
                <a:gd name="T13" fmla="*/ 1317 h 1957"/>
                <a:gd name="T14" fmla="*/ 1408 w 4864"/>
                <a:gd name="T15" fmla="*/ 1262 h 1957"/>
                <a:gd name="T16" fmla="*/ 1518 w 4864"/>
                <a:gd name="T17" fmla="*/ 1106 h 1957"/>
                <a:gd name="T18" fmla="*/ 1710 w 4864"/>
                <a:gd name="T19" fmla="*/ 1006 h 1957"/>
                <a:gd name="T20" fmla="*/ 1866 w 4864"/>
                <a:gd name="T21" fmla="*/ 951 h 1957"/>
                <a:gd name="T22" fmla="*/ 2021 w 4864"/>
                <a:gd name="T23" fmla="*/ 896 h 1957"/>
                <a:gd name="T24" fmla="*/ 2231 w 4864"/>
                <a:gd name="T25" fmla="*/ 869 h 1957"/>
                <a:gd name="T26" fmla="*/ 2332 w 4864"/>
                <a:gd name="T27" fmla="*/ 869 h 1957"/>
                <a:gd name="T28" fmla="*/ 2478 w 4864"/>
                <a:gd name="T29" fmla="*/ 841 h 1957"/>
                <a:gd name="T30" fmla="*/ 2634 w 4864"/>
                <a:gd name="T31" fmla="*/ 795 h 1957"/>
                <a:gd name="T32" fmla="*/ 2844 w 4864"/>
                <a:gd name="T33" fmla="*/ 750 h 1957"/>
                <a:gd name="T34" fmla="*/ 3036 w 4864"/>
                <a:gd name="T35" fmla="*/ 640 h 1957"/>
                <a:gd name="T36" fmla="*/ 3264 w 4864"/>
                <a:gd name="T37" fmla="*/ 613 h 1957"/>
                <a:gd name="T38" fmla="*/ 3548 w 4864"/>
                <a:gd name="T39" fmla="*/ 613 h 1957"/>
                <a:gd name="T40" fmla="*/ 3786 w 4864"/>
                <a:gd name="T41" fmla="*/ 613 h 1957"/>
                <a:gd name="T42" fmla="*/ 3904 w 4864"/>
                <a:gd name="T43" fmla="*/ 603 h 1957"/>
                <a:gd name="T44" fmla="*/ 4096 w 4864"/>
                <a:gd name="T45" fmla="*/ 475 h 1957"/>
                <a:gd name="T46" fmla="*/ 4197 w 4864"/>
                <a:gd name="T47" fmla="*/ 457 h 1957"/>
                <a:gd name="T48" fmla="*/ 4261 w 4864"/>
                <a:gd name="T49" fmla="*/ 375 h 1957"/>
                <a:gd name="T50" fmla="*/ 4426 w 4864"/>
                <a:gd name="T51" fmla="*/ 338 h 1957"/>
                <a:gd name="T52" fmla="*/ 4517 w 4864"/>
                <a:gd name="T53" fmla="*/ 219 h 1957"/>
                <a:gd name="T54" fmla="*/ 4627 w 4864"/>
                <a:gd name="T55" fmla="*/ 183 h 1957"/>
                <a:gd name="T56" fmla="*/ 4736 w 4864"/>
                <a:gd name="T57" fmla="*/ 37 h 1957"/>
                <a:gd name="T58" fmla="*/ 4864 w 4864"/>
                <a:gd name="T59" fmla="*/ 0 h 1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864" h="1957">
                  <a:moveTo>
                    <a:pt x="0" y="1957"/>
                  </a:moveTo>
                  <a:cubicBezTo>
                    <a:pt x="96" y="1854"/>
                    <a:pt x="193" y="1751"/>
                    <a:pt x="256" y="1673"/>
                  </a:cubicBezTo>
                  <a:cubicBezTo>
                    <a:pt x="319" y="1595"/>
                    <a:pt x="320" y="1543"/>
                    <a:pt x="375" y="1490"/>
                  </a:cubicBezTo>
                  <a:cubicBezTo>
                    <a:pt x="430" y="1437"/>
                    <a:pt x="519" y="1380"/>
                    <a:pt x="586" y="1353"/>
                  </a:cubicBezTo>
                  <a:cubicBezTo>
                    <a:pt x="653" y="1326"/>
                    <a:pt x="700" y="1332"/>
                    <a:pt x="778" y="1326"/>
                  </a:cubicBezTo>
                  <a:cubicBezTo>
                    <a:pt x="856" y="1320"/>
                    <a:pt x="967" y="1318"/>
                    <a:pt x="1052" y="1317"/>
                  </a:cubicBezTo>
                  <a:cubicBezTo>
                    <a:pt x="1137" y="1316"/>
                    <a:pt x="1231" y="1326"/>
                    <a:pt x="1290" y="1317"/>
                  </a:cubicBezTo>
                  <a:cubicBezTo>
                    <a:pt x="1349" y="1308"/>
                    <a:pt x="1370" y="1297"/>
                    <a:pt x="1408" y="1262"/>
                  </a:cubicBezTo>
                  <a:cubicBezTo>
                    <a:pt x="1446" y="1227"/>
                    <a:pt x="1468" y="1149"/>
                    <a:pt x="1518" y="1106"/>
                  </a:cubicBezTo>
                  <a:cubicBezTo>
                    <a:pt x="1568" y="1063"/>
                    <a:pt x="1652" y="1032"/>
                    <a:pt x="1710" y="1006"/>
                  </a:cubicBezTo>
                  <a:cubicBezTo>
                    <a:pt x="1768" y="980"/>
                    <a:pt x="1814" y="969"/>
                    <a:pt x="1866" y="951"/>
                  </a:cubicBezTo>
                  <a:cubicBezTo>
                    <a:pt x="1918" y="933"/>
                    <a:pt x="1960" y="910"/>
                    <a:pt x="2021" y="896"/>
                  </a:cubicBezTo>
                  <a:cubicBezTo>
                    <a:pt x="2082" y="882"/>
                    <a:pt x="2179" y="873"/>
                    <a:pt x="2231" y="869"/>
                  </a:cubicBezTo>
                  <a:cubicBezTo>
                    <a:pt x="2283" y="865"/>
                    <a:pt x="2291" y="874"/>
                    <a:pt x="2332" y="869"/>
                  </a:cubicBezTo>
                  <a:cubicBezTo>
                    <a:pt x="2373" y="864"/>
                    <a:pt x="2428" y="853"/>
                    <a:pt x="2478" y="841"/>
                  </a:cubicBezTo>
                  <a:cubicBezTo>
                    <a:pt x="2528" y="829"/>
                    <a:pt x="2573" y="810"/>
                    <a:pt x="2634" y="795"/>
                  </a:cubicBezTo>
                  <a:cubicBezTo>
                    <a:pt x="2695" y="780"/>
                    <a:pt x="2777" y="776"/>
                    <a:pt x="2844" y="750"/>
                  </a:cubicBezTo>
                  <a:cubicBezTo>
                    <a:pt x="2911" y="724"/>
                    <a:pt x="2966" y="663"/>
                    <a:pt x="3036" y="640"/>
                  </a:cubicBezTo>
                  <a:cubicBezTo>
                    <a:pt x="3106" y="617"/>
                    <a:pt x="3179" y="618"/>
                    <a:pt x="3264" y="613"/>
                  </a:cubicBezTo>
                  <a:cubicBezTo>
                    <a:pt x="3349" y="608"/>
                    <a:pt x="3461" y="613"/>
                    <a:pt x="3548" y="613"/>
                  </a:cubicBezTo>
                  <a:cubicBezTo>
                    <a:pt x="3635" y="613"/>
                    <a:pt x="3727" y="615"/>
                    <a:pt x="3786" y="613"/>
                  </a:cubicBezTo>
                  <a:cubicBezTo>
                    <a:pt x="3845" y="611"/>
                    <a:pt x="3852" y="626"/>
                    <a:pt x="3904" y="603"/>
                  </a:cubicBezTo>
                  <a:cubicBezTo>
                    <a:pt x="3956" y="580"/>
                    <a:pt x="4047" y="499"/>
                    <a:pt x="4096" y="475"/>
                  </a:cubicBezTo>
                  <a:cubicBezTo>
                    <a:pt x="4145" y="451"/>
                    <a:pt x="4169" y="474"/>
                    <a:pt x="4197" y="457"/>
                  </a:cubicBezTo>
                  <a:cubicBezTo>
                    <a:pt x="4225" y="440"/>
                    <a:pt x="4223" y="395"/>
                    <a:pt x="4261" y="375"/>
                  </a:cubicBezTo>
                  <a:cubicBezTo>
                    <a:pt x="4299" y="355"/>
                    <a:pt x="4383" y="364"/>
                    <a:pt x="4426" y="338"/>
                  </a:cubicBezTo>
                  <a:cubicBezTo>
                    <a:pt x="4469" y="312"/>
                    <a:pt x="4484" y="245"/>
                    <a:pt x="4517" y="219"/>
                  </a:cubicBezTo>
                  <a:cubicBezTo>
                    <a:pt x="4550" y="193"/>
                    <a:pt x="4591" y="213"/>
                    <a:pt x="4627" y="183"/>
                  </a:cubicBezTo>
                  <a:cubicBezTo>
                    <a:pt x="4663" y="153"/>
                    <a:pt x="4697" y="68"/>
                    <a:pt x="4736" y="37"/>
                  </a:cubicBezTo>
                  <a:cubicBezTo>
                    <a:pt x="4775" y="6"/>
                    <a:pt x="4844" y="12"/>
                    <a:pt x="4864" y="0"/>
                  </a:cubicBezTo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66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55359" name="Group 31">
            <a:extLst>
              <a:ext uri="{FF2B5EF4-FFF2-40B4-BE49-F238E27FC236}">
                <a16:creationId xmlns:a16="http://schemas.microsoft.com/office/drawing/2014/main" id="{AB32992C-1BB7-F513-1E23-DAE83F5099F2}"/>
              </a:ext>
            </a:extLst>
          </p:cNvPr>
          <p:cNvGrpSpPr>
            <a:grpSpLocks/>
          </p:cNvGrpSpPr>
          <p:nvPr/>
        </p:nvGrpSpPr>
        <p:grpSpPr bwMode="auto">
          <a:xfrm>
            <a:off x="303213" y="5387975"/>
            <a:ext cx="1041400" cy="1033463"/>
            <a:chOff x="518" y="1968"/>
            <a:chExt cx="585" cy="576"/>
          </a:xfrm>
        </p:grpSpPr>
        <p:grpSp>
          <p:nvGrpSpPr>
            <p:cNvPr id="355360" name="Group 32">
              <a:extLst>
                <a:ext uri="{FF2B5EF4-FFF2-40B4-BE49-F238E27FC236}">
                  <a16:creationId xmlns:a16="http://schemas.microsoft.com/office/drawing/2014/main" id="{8D9E242F-5C8E-4003-5019-2B664CD602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1968"/>
              <a:ext cx="192" cy="432"/>
              <a:chOff x="768" y="1968"/>
              <a:chExt cx="192" cy="432"/>
            </a:xfrm>
          </p:grpSpPr>
          <p:sp>
            <p:nvSpPr>
              <p:cNvPr id="355361" name="Oval 33">
                <a:extLst>
                  <a:ext uri="{FF2B5EF4-FFF2-40B4-BE49-F238E27FC236}">
                    <a16:creationId xmlns:a16="http://schemas.microsoft.com/office/drawing/2014/main" id="{8E77F83E-C143-4956-EB9B-826F1EA3EC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1968"/>
                <a:ext cx="192" cy="192"/>
              </a:xfrm>
              <a:prstGeom prst="ellipse">
                <a:avLst/>
              </a:prstGeom>
              <a:solidFill>
                <a:srgbClr val="800080"/>
              </a:solidFill>
              <a:ln w="50800" algn="ctr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62" name="Line 34">
                <a:extLst>
                  <a:ext uri="{FF2B5EF4-FFF2-40B4-BE49-F238E27FC236}">
                    <a16:creationId xmlns:a16="http://schemas.microsoft.com/office/drawing/2014/main" id="{5A98B920-A966-370F-4FA5-D9E7EA0E2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68" y="2160"/>
                <a:ext cx="96" cy="240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55363" name="Group 35">
              <a:extLst>
                <a:ext uri="{FF2B5EF4-FFF2-40B4-BE49-F238E27FC236}">
                  <a16:creationId xmlns:a16="http://schemas.microsoft.com/office/drawing/2014/main" id="{19E5A15E-3187-E5AB-F43E-492FA1ACED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2400"/>
              <a:ext cx="240" cy="144"/>
              <a:chOff x="768" y="2400"/>
              <a:chExt cx="240" cy="144"/>
            </a:xfrm>
          </p:grpSpPr>
          <p:sp>
            <p:nvSpPr>
              <p:cNvPr id="355364" name="Line 36">
                <a:extLst>
                  <a:ext uri="{FF2B5EF4-FFF2-40B4-BE49-F238E27FC236}">
                    <a16:creationId xmlns:a16="http://schemas.microsoft.com/office/drawing/2014/main" id="{1EBCDA97-BE8B-65CF-FE0D-2215F5EB79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68" y="2400"/>
                <a:ext cx="173" cy="0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365" name="Oval 37">
                <a:extLst>
                  <a:ext uri="{FF2B5EF4-FFF2-40B4-BE49-F238E27FC236}">
                    <a16:creationId xmlns:a16="http://schemas.microsoft.com/office/drawing/2014/main" id="{DE1DEE49-CE7B-A671-D287-B315B2B95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96" y="2496"/>
                <a:ext cx="112" cy="48"/>
              </a:xfrm>
              <a:prstGeom prst="ellipse">
                <a:avLst/>
              </a:prstGeom>
              <a:solidFill>
                <a:srgbClr val="800080"/>
              </a:solidFill>
              <a:ln w="9525" algn="ctr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5366" name="Line 38">
                <a:extLst>
                  <a:ext uri="{FF2B5EF4-FFF2-40B4-BE49-F238E27FC236}">
                    <a16:creationId xmlns:a16="http://schemas.microsoft.com/office/drawing/2014/main" id="{777228AA-C930-8E7A-B276-BD124A203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41" y="2400"/>
                <a:ext cx="0" cy="144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55367" name="Group 39">
              <a:extLst>
                <a:ext uri="{FF2B5EF4-FFF2-40B4-BE49-F238E27FC236}">
                  <a16:creationId xmlns:a16="http://schemas.microsoft.com/office/drawing/2014/main" id="{9E8E4954-C962-D307-4398-1F9F39979C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8" y="2400"/>
              <a:ext cx="250" cy="96"/>
              <a:chOff x="518" y="2400"/>
              <a:chExt cx="250" cy="96"/>
            </a:xfrm>
          </p:grpSpPr>
          <p:sp>
            <p:nvSpPr>
              <p:cNvPr id="355368" name="Line 40">
                <a:extLst>
                  <a:ext uri="{FF2B5EF4-FFF2-40B4-BE49-F238E27FC236}">
                    <a16:creationId xmlns:a16="http://schemas.microsoft.com/office/drawing/2014/main" id="{BF2C2EFF-3730-80BC-C483-455A11AF1F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72" y="2400"/>
                <a:ext cx="96" cy="96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55369" name="Group 41">
                <a:extLst>
                  <a:ext uri="{FF2B5EF4-FFF2-40B4-BE49-F238E27FC236}">
                    <a16:creationId xmlns:a16="http://schemas.microsoft.com/office/drawing/2014/main" id="{3CC9ACC9-6068-AF66-E859-E32859CED1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" y="2400"/>
                <a:ext cx="154" cy="96"/>
                <a:chOff x="518" y="2400"/>
                <a:chExt cx="154" cy="96"/>
              </a:xfrm>
            </p:grpSpPr>
            <p:sp>
              <p:nvSpPr>
                <p:cNvPr id="355370" name="Line 42">
                  <a:extLst>
                    <a:ext uri="{FF2B5EF4-FFF2-40B4-BE49-F238E27FC236}">
                      <a16:creationId xmlns:a16="http://schemas.microsoft.com/office/drawing/2014/main" id="{3A3E6374-ABB4-0CB5-DA9A-9F518ABFB8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6" y="2400"/>
                  <a:ext cx="96" cy="96"/>
                </a:xfrm>
                <a:prstGeom prst="line">
                  <a:avLst/>
                </a:prstGeom>
                <a:noFill/>
                <a:ln w="6350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5371" name="Oval 43">
                  <a:extLst>
                    <a:ext uri="{FF2B5EF4-FFF2-40B4-BE49-F238E27FC236}">
                      <a16:creationId xmlns:a16="http://schemas.microsoft.com/office/drawing/2014/main" id="{CB4EDCDF-E2FD-B156-4F3F-4D295E51A7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191303">
                  <a:off x="518" y="2400"/>
                  <a:ext cx="106" cy="47"/>
                </a:xfrm>
                <a:prstGeom prst="ellipse">
                  <a:avLst/>
                </a:prstGeom>
                <a:solidFill>
                  <a:srgbClr val="800080"/>
                </a:solidFill>
                <a:ln w="9525" algn="ctr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55372" name="Group 44">
              <a:extLst>
                <a:ext uri="{FF2B5EF4-FFF2-40B4-BE49-F238E27FC236}">
                  <a16:creationId xmlns:a16="http://schemas.microsoft.com/office/drawing/2014/main" id="{C3CBAC8B-8B56-B10F-A29C-FA26B6D851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6" y="2208"/>
              <a:ext cx="287" cy="96"/>
              <a:chOff x="816" y="2160"/>
              <a:chExt cx="287" cy="96"/>
            </a:xfrm>
          </p:grpSpPr>
          <p:sp>
            <p:nvSpPr>
              <p:cNvPr id="355373" name="Line 45">
                <a:extLst>
                  <a:ext uri="{FF2B5EF4-FFF2-40B4-BE49-F238E27FC236}">
                    <a16:creationId xmlns:a16="http://schemas.microsoft.com/office/drawing/2014/main" id="{F2BC075D-B954-8660-441F-ECC12D4AB3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16" y="2160"/>
                <a:ext cx="144" cy="96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55374" name="Group 46">
                <a:extLst>
                  <a:ext uri="{FF2B5EF4-FFF2-40B4-BE49-F238E27FC236}">
                    <a16:creationId xmlns:a16="http://schemas.microsoft.com/office/drawing/2014/main" id="{503B177E-4A5B-397E-5346-49168F5D28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60" y="2160"/>
                <a:ext cx="143" cy="96"/>
                <a:chOff x="960" y="2160"/>
                <a:chExt cx="143" cy="96"/>
              </a:xfrm>
            </p:grpSpPr>
            <p:sp>
              <p:nvSpPr>
                <p:cNvPr id="355375" name="Line 47">
                  <a:extLst>
                    <a:ext uri="{FF2B5EF4-FFF2-40B4-BE49-F238E27FC236}">
                      <a16:creationId xmlns:a16="http://schemas.microsoft.com/office/drawing/2014/main" id="{172FF94F-EF5B-B18F-FF49-CA7B8B8FC1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60" y="2208"/>
                  <a:ext cx="96" cy="48"/>
                </a:xfrm>
                <a:prstGeom prst="line">
                  <a:avLst/>
                </a:prstGeom>
                <a:noFill/>
                <a:ln w="6350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5376" name="Oval 48">
                  <a:extLst>
                    <a:ext uri="{FF2B5EF4-FFF2-40B4-BE49-F238E27FC236}">
                      <a16:creationId xmlns:a16="http://schemas.microsoft.com/office/drawing/2014/main" id="{634AF803-AF1E-8BDF-D70D-0E5577057B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237581">
                  <a:off x="1032" y="2184"/>
                  <a:ext cx="96" cy="47"/>
                </a:xfrm>
                <a:prstGeom prst="ellipse">
                  <a:avLst/>
                </a:prstGeom>
                <a:solidFill>
                  <a:srgbClr val="800080"/>
                </a:solidFill>
                <a:ln w="9525" algn="ctr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55377" name="Group 49">
              <a:extLst>
                <a:ext uri="{FF2B5EF4-FFF2-40B4-BE49-F238E27FC236}">
                  <a16:creationId xmlns:a16="http://schemas.microsoft.com/office/drawing/2014/main" id="{8E3DCA27-3689-71E1-2C65-514A71310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2208"/>
              <a:ext cx="192" cy="144"/>
              <a:chOff x="624" y="2160"/>
              <a:chExt cx="192" cy="144"/>
            </a:xfrm>
          </p:grpSpPr>
          <p:sp>
            <p:nvSpPr>
              <p:cNvPr id="355378" name="Line 50">
                <a:extLst>
                  <a:ext uri="{FF2B5EF4-FFF2-40B4-BE49-F238E27FC236}">
                    <a16:creationId xmlns:a16="http://schemas.microsoft.com/office/drawing/2014/main" id="{2706E7D7-E533-53A7-599C-750C9F2858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2160"/>
                <a:ext cx="96" cy="48"/>
              </a:xfrm>
              <a:prstGeom prst="line">
                <a:avLst/>
              </a:prstGeom>
              <a:noFill/>
              <a:ln w="63500">
                <a:solidFill>
                  <a:srgbClr val="800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55379" name="Group 51">
                <a:extLst>
                  <a:ext uri="{FF2B5EF4-FFF2-40B4-BE49-F238E27FC236}">
                    <a16:creationId xmlns:a16="http://schemas.microsoft.com/office/drawing/2014/main" id="{9F30DB13-19BC-4532-A8F9-24790560E4A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4" y="2208"/>
                <a:ext cx="99" cy="96"/>
                <a:chOff x="624" y="2208"/>
                <a:chExt cx="99" cy="96"/>
              </a:xfrm>
            </p:grpSpPr>
            <p:sp>
              <p:nvSpPr>
                <p:cNvPr id="355380" name="Line 52">
                  <a:extLst>
                    <a:ext uri="{FF2B5EF4-FFF2-40B4-BE49-F238E27FC236}">
                      <a16:creationId xmlns:a16="http://schemas.microsoft.com/office/drawing/2014/main" id="{94B87293-F818-CFC4-8CC9-4AEE6D32D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72" y="2208"/>
                  <a:ext cx="48" cy="96"/>
                </a:xfrm>
                <a:prstGeom prst="line">
                  <a:avLst/>
                </a:prstGeom>
                <a:noFill/>
                <a:ln w="63500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5381" name="Oval 53">
                  <a:extLst>
                    <a:ext uri="{FF2B5EF4-FFF2-40B4-BE49-F238E27FC236}">
                      <a16:creationId xmlns:a16="http://schemas.microsoft.com/office/drawing/2014/main" id="{28C924E2-5BA5-F550-D47D-F41D5D72BFD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528203">
                  <a:off x="624" y="2256"/>
                  <a:ext cx="99" cy="47"/>
                </a:xfrm>
                <a:prstGeom prst="ellipse">
                  <a:avLst/>
                </a:prstGeom>
                <a:solidFill>
                  <a:srgbClr val="800080"/>
                </a:solidFill>
                <a:ln w="9525" algn="ctr">
                  <a:solidFill>
                    <a:srgbClr val="80008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39306E-6 C 0.025 -0.03606 0.05018 -0.07167 0.06684 -0.08994 C 0.08351 -0.1082 0.08438 -0.10335 0.10035 -0.10959 C 0.11615 -0.11583 0.14549 -0.12346 0.16233 -0.12716 C 0.17917 -0.13063 0.18959 -0.12416 0.20226 -0.13133 C 0.21493 -0.13849 0.22657 -0.15884 0.23889 -0.17086 C 0.25122 -0.18289 0.26059 -0.19398 0.27709 -0.2037 C 0.29323 -0.21341 0.31684 -0.2245 0.33612 -0.23005 C 0.35539 -0.2356 0.3757 -0.23514 0.39341 -0.23653 C 0.41129 -0.23791 0.42848 -0.23306 0.44254 -0.23861 C 0.45712 -0.24416 0.46702 -0.26127 0.47934 -0.26936 C 0.49202 -0.27745 0.50521 -0.28069 0.51771 -0.28716 C 0.53004 -0.29341 0.53612 -0.3052 0.55434 -0.3089 C 0.57223 -0.31237 0.60539 -0.3089 0.62605 -0.3089 C 0.64688 -0.3089 0.66337 -0.3045 0.67865 -0.3089 C 0.69375 -0.31306 0.70417 -0.32462 0.71684 -0.33526 C 0.72969 -0.34566 0.74237 -0.35976 0.75504 -0.37225 C 0.76789 -0.38474 0.78125 -0.40208 0.79341 -0.40971 C 0.80556 -0.41734 0.81875 -0.41549 0.82848 -0.41826 C 0.8382 -0.42127 0.84723 -0.42497 0.85243 -0.42705 " pathEditMode="relative" rAng="0" ptsTypes="aaaaaaaaaaaaaaaaaaaA">
                                      <p:cBhvr>
                                        <p:cTn id="6" dur="5000" fill="hold"/>
                                        <p:tgtEl>
                                          <p:spTgt spid="3553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22" y="-21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92" name="Rectangle 8">
            <a:extLst>
              <a:ext uri="{FF2B5EF4-FFF2-40B4-BE49-F238E27FC236}">
                <a16:creationId xmlns:a16="http://schemas.microsoft.com/office/drawing/2014/main" id="{D1658504-4976-A4C7-E8B5-6071DB2D8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2450" y="3886200"/>
            <a:ext cx="10731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– 3</a:t>
            </a:r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349193" name="Rectangle 9">
            <a:extLst>
              <a:ext uri="{FF2B5EF4-FFF2-40B4-BE49-F238E27FC236}">
                <a16:creationId xmlns:a16="http://schemas.microsoft.com/office/drawing/2014/main" id="{56ADBA63-7EAF-581F-CDE7-C741A8327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6575" y="4572000"/>
            <a:ext cx="1092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/>
              <a:t>2</a:t>
            </a:r>
          </a:p>
        </p:txBody>
      </p:sp>
      <p:sp>
        <p:nvSpPr>
          <p:cNvPr id="349194" name="Line 10">
            <a:extLst>
              <a:ext uri="{FF2B5EF4-FFF2-40B4-BE49-F238E27FC236}">
                <a16:creationId xmlns:a16="http://schemas.microsoft.com/office/drawing/2014/main" id="{26A5F9CE-D3D3-E087-8F01-C746B396CF1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16575" y="4572000"/>
            <a:ext cx="1089025" cy="142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9200" name="Group 16">
            <a:extLst>
              <a:ext uri="{FF2B5EF4-FFF2-40B4-BE49-F238E27FC236}">
                <a16:creationId xmlns:a16="http://schemas.microsoft.com/office/drawing/2014/main" id="{B4E9A7B0-8FB8-8C8E-3E0E-F5ECA85CDC6E}"/>
              </a:ext>
            </a:extLst>
          </p:cNvPr>
          <p:cNvGrpSpPr>
            <a:grpSpLocks/>
          </p:cNvGrpSpPr>
          <p:nvPr/>
        </p:nvGrpSpPr>
        <p:grpSpPr bwMode="auto">
          <a:xfrm>
            <a:off x="5613400" y="3886200"/>
            <a:ext cx="1092200" cy="1260475"/>
            <a:chOff x="3634" y="2544"/>
            <a:chExt cx="688" cy="794"/>
          </a:xfrm>
        </p:grpSpPr>
        <p:sp>
          <p:nvSpPr>
            <p:cNvPr id="349201" name="Rectangle 17">
              <a:extLst>
                <a:ext uri="{FF2B5EF4-FFF2-40B4-BE49-F238E27FC236}">
                  <a16:creationId xmlns:a16="http://schemas.microsoft.com/office/drawing/2014/main" id="{0BEDB829-9AD7-AB62-5E97-21F5FE6B2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4" y="2544"/>
              <a:ext cx="676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solidFill>
                    <a:srgbClr val="008000"/>
                  </a:solidFill>
                </a:rPr>
                <a:t>– 3</a:t>
              </a:r>
            </a:p>
          </p:txBody>
        </p:sp>
        <p:sp>
          <p:nvSpPr>
            <p:cNvPr id="349202" name="Rectangle 18">
              <a:extLst>
                <a:ext uri="{FF2B5EF4-FFF2-40B4-BE49-F238E27FC236}">
                  <a16:creationId xmlns:a16="http://schemas.microsoft.com/office/drawing/2014/main" id="{8A4C089D-9998-8CF6-1320-5779BF55D0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" y="2976"/>
              <a:ext cx="688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altLang="en-US">
                  <a:solidFill>
                    <a:srgbClr val="008000"/>
                  </a:solidFill>
                </a:rPr>
                <a:t>2</a:t>
              </a:r>
            </a:p>
          </p:txBody>
        </p:sp>
        <p:sp>
          <p:nvSpPr>
            <p:cNvPr id="349203" name="Line 19">
              <a:extLst>
                <a:ext uri="{FF2B5EF4-FFF2-40B4-BE49-F238E27FC236}">
                  <a16:creationId xmlns:a16="http://schemas.microsoft.com/office/drawing/2014/main" id="{D0A2A005-EE95-651F-E35E-FCB6988580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34" y="2976"/>
              <a:ext cx="686" cy="9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9453050-C4EF-F6BC-9376-B23A17EB5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1336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Rise =  – 3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Run = 2</a:t>
            </a:r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C429D0D6-B348-788F-BE50-F419008F9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534400" cy="1447800"/>
          </a:xfrm>
        </p:spPr>
        <p:txBody>
          <a:bodyPr/>
          <a:lstStyle/>
          <a:p>
            <a:r>
              <a:rPr lang="en-US" altLang="en-US"/>
              <a:t>11) Find the slope.</a:t>
            </a:r>
          </a:p>
        </p:txBody>
      </p:sp>
      <p:sp>
        <p:nvSpPr>
          <p:cNvPr id="349189" name="Rectangle 5">
            <a:extLst>
              <a:ext uri="{FF2B5EF4-FFF2-40B4-BE49-F238E27FC236}">
                <a16:creationId xmlns:a16="http://schemas.microsoft.com/office/drawing/2014/main" id="{478D1676-146B-81B7-2562-4D3E334F8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2286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slope =</a:t>
            </a:r>
          </a:p>
        </p:txBody>
      </p:sp>
      <p:sp>
        <p:nvSpPr>
          <p:cNvPr id="349190" name="Rectangle 6">
            <a:extLst>
              <a:ext uri="{FF2B5EF4-FFF2-40B4-BE49-F238E27FC236}">
                <a16:creationId xmlns:a16="http://schemas.microsoft.com/office/drawing/2014/main" id="{BFB03C36-90A2-99F9-FE18-CE01E07C2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7200" y="2184400"/>
            <a:ext cx="1143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– 3</a:t>
            </a:r>
          </a:p>
        </p:txBody>
      </p:sp>
      <p:sp>
        <p:nvSpPr>
          <p:cNvPr id="349191" name="Rectangle 7">
            <a:extLst>
              <a:ext uri="{FF2B5EF4-FFF2-40B4-BE49-F238E27FC236}">
                <a16:creationId xmlns:a16="http://schemas.microsoft.com/office/drawing/2014/main" id="{C5942F24-6F53-2754-D3B5-1F74B164C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2987675"/>
            <a:ext cx="52705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349195" name="Group 11">
            <a:extLst>
              <a:ext uri="{FF2B5EF4-FFF2-40B4-BE49-F238E27FC236}">
                <a16:creationId xmlns:a16="http://schemas.microsoft.com/office/drawing/2014/main" id="{1CC6B4ED-4F01-AAB5-A695-E252F4A563D1}"/>
              </a:ext>
            </a:extLst>
          </p:cNvPr>
          <p:cNvGrpSpPr>
            <a:grpSpLocks/>
          </p:cNvGrpSpPr>
          <p:nvPr/>
        </p:nvGrpSpPr>
        <p:grpSpPr bwMode="auto">
          <a:xfrm>
            <a:off x="3148013" y="3935413"/>
            <a:ext cx="1625600" cy="1409700"/>
            <a:chOff x="3216" y="3264"/>
            <a:chExt cx="480" cy="816"/>
          </a:xfrm>
        </p:grpSpPr>
        <p:sp>
          <p:nvSpPr>
            <p:cNvPr id="349196" name="Rectangle 12">
              <a:extLst>
                <a:ext uri="{FF2B5EF4-FFF2-40B4-BE49-F238E27FC236}">
                  <a16:creationId xmlns:a16="http://schemas.microsoft.com/office/drawing/2014/main" id="{AE24757D-A80E-1DD1-74AF-73E9F67D1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349197" name="Rectangle 13">
              <a:extLst>
                <a:ext uri="{FF2B5EF4-FFF2-40B4-BE49-F238E27FC236}">
                  <a16:creationId xmlns:a16="http://schemas.microsoft.com/office/drawing/2014/main" id="{7A24C9E5-FBE5-23E6-6E1B-FE3BE3DDF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349198" name="Line 14">
              <a:extLst>
                <a:ext uri="{FF2B5EF4-FFF2-40B4-BE49-F238E27FC236}">
                  <a16:creationId xmlns:a16="http://schemas.microsoft.com/office/drawing/2014/main" id="{A4D91D24-E84A-C4DE-4EBA-602A738CED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9199" name="Rectangle 15">
            <a:extLst>
              <a:ext uri="{FF2B5EF4-FFF2-40B4-BE49-F238E27FC236}">
                <a16:creationId xmlns:a16="http://schemas.microsoft.com/office/drawing/2014/main" id="{9D11010D-BA6B-735A-DE00-A5C026B6B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50" y="4300538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sp>
        <p:nvSpPr>
          <p:cNvPr id="349205" name="Rectangle 21">
            <a:extLst>
              <a:ext uri="{FF2B5EF4-FFF2-40B4-BE49-F238E27FC236}">
                <a16:creationId xmlns:a16="http://schemas.microsoft.com/office/drawing/2014/main" id="{90ADD66C-F659-2FE9-3353-86E9E85FD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93642E-7 L 0.29305 0.2610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53" y="1304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36076 0.2377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38" y="1187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92" grpId="0"/>
      <p:bldP spid="349193" grpId="0"/>
      <p:bldP spid="349189" grpId="0"/>
      <p:bldP spid="349190" grpId="0"/>
      <p:bldP spid="349190" grpId="1"/>
      <p:bldP spid="349191" grpId="0"/>
      <p:bldP spid="349191" grpId="1"/>
      <p:bldP spid="34919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3D6A6AD3-1380-BA03-F491-A57C9875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3505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x-int =  3 </a:t>
            </a:r>
          </a:p>
          <a:p>
            <a:pPr>
              <a:lnSpc>
                <a:spcPct val="100000"/>
              </a:lnSpc>
            </a:pPr>
            <a:r>
              <a:rPr lang="en-US" altLang="en-US"/>
              <a:t>y-int =  – 2</a:t>
            </a:r>
          </a:p>
        </p:txBody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0C2D2D0B-EB57-0A0A-6350-76095B02E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534400" cy="1447800"/>
          </a:xfrm>
        </p:spPr>
        <p:txBody>
          <a:bodyPr/>
          <a:lstStyle/>
          <a:p>
            <a:r>
              <a:rPr lang="en-US" altLang="en-US"/>
              <a:t>12) Find the slope.</a:t>
            </a:r>
          </a:p>
        </p:txBody>
      </p:sp>
      <p:sp>
        <p:nvSpPr>
          <p:cNvPr id="351237" name="Rectangle 5">
            <a:extLst>
              <a:ext uri="{FF2B5EF4-FFF2-40B4-BE49-F238E27FC236}">
                <a16:creationId xmlns:a16="http://schemas.microsoft.com/office/drawing/2014/main" id="{C633A5C3-9260-95CC-D801-02084D1E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2057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slope</a:t>
            </a:r>
            <a:r>
              <a:rPr lang="en-US" altLang="en-US" sz="2400"/>
              <a:t> </a:t>
            </a:r>
            <a:r>
              <a:rPr lang="en-US" altLang="en-US"/>
              <a:t>=</a:t>
            </a:r>
          </a:p>
        </p:txBody>
      </p:sp>
      <p:sp>
        <p:nvSpPr>
          <p:cNvPr id="351238" name="Rectangle 6">
            <a:extLst>
              <a:ext uri="{FF2B5EF4-FFF2-40B4-BE49-F238E27FC236}">
                <a16:creationId xmlns:a16="http://schemas.microsoft.com/office/drawing/2014/main" id="{977A3F54-741B-11BB-EBE1-420DE1D41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0225" y="2111375"/>
            <a:ext cx="533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51239" name="Rectangle 7">
            <a:extLst>
              <a:ext uri="{FF2B5EF4-FFF2-40B4-BE49-F238E27FC236}">
                <a16:creationId xmlns:a16="http://schemas.microsoft.com/office/drawing/2014/main" id="{207433F1-D845-8DE0-C5F3-A86F9280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900" y="2924175"/>
            <a:ext cx="609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51240" name="Rectangle 8">
            <a:extLst>
              <a:ext uri="{FF2B5EF4-FFF2-40B4-BE49-F238E27FC236}">
                <a16:creationId xmlns:a16="http://schemas.microsoft.com/office/drawing/2014/main" id="{A2B20FD3-C6BB-E8EE-53D2-B0A52D06D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987925"/>
            <a:ext cx="6477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351241" name="Rectangle 9">
            <a:extLst>
              <a:ext uri="{FF2B5EF4-FFF2-40B4-BE49-F238E27FC236}">
                <a16:creationId xmlns:a16="http://schemas.microsoft.com/office/drawing/2014/main" id="{FD09989B-9C16-EC87-DF1B-55D440874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738" y="5749925"/>
            <a:ext cx="338137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solidFill>
                  <a:srgbClr val="008000"/>
                </a:solidFill>
              </a:rPr>
              <a:t>3</a:t>
            </a:r>
          </a:p>
        </p:txBody>
      </p:sp>
      <p:sp>
        <p:nvSpPr>
          <p:cNvPr id="351242" name="Line 10">
            <a:extLst>
              <a:ext uri="{FF2B5EF4-FFF2-40B4-BE49-F238E27FC236}">
                <a16:creationId xmlns:a16="http://schemas.microsoft.com/office/drawing/2014/main" id="{5E390D48-4F7F-A2A7-86B7-DC5B05C3F6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4000" y="5715000"/>
            <a:ext cx="555625" cy="158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51243" name="Group 11">
            <a:extLst>
              <a:ext uri="{FF2B5EF4-FFF2-40B4-BE49-F238E27FC236}">
                <a16:creationId xmlns:a16="http://schemas.microsoft.com/office/drawing/2014/main" id="{1ECDCFFE-E92F-B6C4-526D-C44DBD361028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3505200"/>
            <a:ext cx="1625600" cy="1409700"/>
            <a:chOff x="3216" y="3264"/>
            <a:chExt cx="480" cy="816"/>
          </a:xfrm>
        </p:grpSpPr>
        <p:sp>
          <p:nvSpPr>
            <p:cNvPr id="351244" name="Rectangle 12">
              <a:extLst>
                <a:ext uri="{FF2B5EF4-FFF2-40B4-BE49-F238E27FC236}">
                  <a16:creationId xmlns:a16="http://schemas.microsoft.com/office/drawing/2014/main" id="{C9084D2D-CC61-13ED-F125-1BCC5A586C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351245" name="Rectangle 13">
              <a:extLst>
                <a:ext uri="{FF2B5EF4-FFF2-40B4-BE49-F238E27FC236}">
                  <a16:creationId xmlns:a16="http://schemas.microsoft.com/office/drawing/2014/main" id="{83194CD9-E4F0-8DCE-405A-A86F625789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351246" name="Line 14">
              <a:extLst>
                <a:ext uri="{FF2B5EF4-FFF2-40B4-BE49-F238E27FC236}">
                  <a16:creationId xmlns:a16="http://schemas.microsoft.com/office/drawing/2014/main" id="{0BACECB5-3195-3DA9-B35A-07873FF37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1247" name="Rectangle 15">
            <a:extLst>
              <a:ext uri="{FF2B5EF4-FFF2-40B4-BE49-F238E27FC236}">
                <a16:creationId xmlns:a16="http://schemas.microsoft.com/office/drawing/2014/main" id="{CD7A089E-C0B1-3647-4AA9-2E5D593F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02263"/>
            <a:ext cx="555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838200" indent="-8382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90600" indent="-53340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71600" indent="-4572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>
                <a:sym typeface="Symbol" panose="05050102010706020507" pitchFamily="18" charset="2"/>
              </a:rPr>
              <a:t>=</a:t>
            </a:r>
          </a:p>
        </p:txBody>
      </p:sp>
      <p:grpSp>
        <p:nvGrpSpPr>
          <p:cNvPr id="351249" name="Group 17">
            <a:extLst>
              <a:ext uri="{FF2B5EF4-FFF2-40B4-BE49-F238E27FC236}">
                <a16:creationId xmlns:a16="http://schemas.microsoft.com/office/drawing/2014/main" id="{7553E533-4C47-0739-6113-A312725C8068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2133600"/>
            <a:ext cx="4959350" cy="4305300"/>
            <a:chOff x="2478" y="1464"/>
            <a:chExt cx="3124" cy="2712"/>
          </a:xfrm>
        </p:grpSpPr>
        <p:grpSp>
          <p:nvGrpSpPr>
            <p:cNvPr id="351250" name="Group 18">
              <a:extLst>
                <a:ext uri="{FF2B5EF4-FFF2-40B4-BE49-F238E27FC236}">
                  <a16:creationId xmlns:a16="http://schemas.microsoft.com/office/drawing/2014/main" id="{0FA03F96-9A1C-963A-E910-24F6DDBB4F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51251" name="Group 19">
                <a:extLst>
                  <a:ext uri="{FF2B5EF4-FFF2-40B4-BE49-F238E27FC236}">
                    <a16:creationId xmlns:a16="http://schemas.microsoft.com/office/drawing/2014/main" id="{D112DDFF-6823-9C26-5AAC-C46A54FECE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51252" name="Line 20">
                  <a:extLst>
                    <a:ext uri="{FF2B5EF4-FFF2-40B4-BE49-F238E27FC236}">
                      <a16:creationId xmlns:a16="http://schemas.microsoft.com/office/drawing/2014/main" id="{B447E8C6-F4BB-231E-AE2A-39F4788DC1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3" name="Line 21">
                  <a:extLst>
                    <a:ext uri="{FF2B5EF4-FFF2-40B4-BE49-F238E27FC236}">
                      <a16:creationId xmlns:a16="http://schemas.microsoft.com/office/drawing/2014/main" id="{80F2E04C-175C-0F8D-93FD-E629E6EE78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4" name="Line 22">
                  <a:extLst>
                    <a:ext uri="{FF2B5EF4-FFF2-40B4-BE49-F238E27FC236}">
                      <a16:creationId xmlns:a16="http://schemas.microsoft.com/office/drawing/2014/main" id="{30BACF47-AA60-13DE-DB6D-E472D1F6E7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5" name="Line 23">
                  <a:extLst>
                    <a:ext uri="{FF2B5EF4-FFF2-40B4-BE49-F238E27FC236}">
                      <a16:creationId xmlns:a16="http://schemas.microsoft.com/office/drawing/2014/main" id="{2022847A-79AD-B9AA-02A0-D2CB679AA7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6" name="Line 24">
                  <a:extLst>
                    <a:ext uri="{FF2B5EF4-FFF2-40B4-BE49-F238E27FC236}">
                      <a16:creationId xmlns:a16="http://schemas.microsoft.com/office/drawing/2014/main" id="{8DE6ABAE-6A2C-40E2-3377-9A16A9ECF6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7" name="Line 25">
                  <a:extLst>
                    <a:ext uri="{FF2B5EF4-FFF2-40B4-BE49-F238E27FC236}">
                      <a16:creationId xmlns:a16="http://schemas.microsoft.com/office/drawing/2014/main" id="{796768D1-91B3-2C1E-7127-D047EDF815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8" name="Line 26">
                  <a:extLst>
                    <a:ext uri="{FF2B5EF4-FFF2-40B4-BE49-F238E27FC236}">
                      <a16:creationId xmlns:a16="http://schemas.microsoft.com/office/drawing/2014/main" id="{C693C20C-0A52-C0CF-B689-D0887355C4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59" name="Line 27">
                  <a:extLst>
                    <a:ext uri="{FF2B5EF4-FFF2-40B4-BE49-F238E27FC236}">
                      <a16:creationId xmlns:a16="http://schemas.microsoft.com/office/drawing/2014/main" id="{37D484A4-0B7C-B224-078F-E42AEEE99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0" name="Line 28">
                  <a:extLst>
                    <a:ext uri="{FF2B5EF4-FFF2-40B4-BE49-F238E27FC236}">
                      <a16:creationId xmlns:a16="http://schemas.microsoft.com/office/drawing/2014/main" id="{14233984-BC09-EA1C-269F-4C67E5999B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1" name="Line 29">
                  <a:extLst>
                    <a:ext uri="{FF2B5EF4-FFF2-40B4-BE49-F238E27FC236}">
                      <a16:creationId xmlns:a16="http://schemas.microsoft.com/office/drawing/2014/main" id="{F2882174-469B-9F9B-C5F0-F499BDC81A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2" name="Line 30">
                  <a:extLst>
                    <a:ext uri="{FF2B5EF4-FFF2-40B4-BE49-F238E27FC236}">
                      <a16:creationId xmlns:a16="http://schemas.microsoft.com/office/drawing/2014/main" id="{915EE833-118B-A7B5-D764-4CD157131B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3" name="Line 31">
                  <a:extLst>
                    <a:ext uri="{FF2B5EF4-FFF2-40B4-BE49-F238E27FC236}">
                      <a16:creationId xmlns:a16="http://schemas.microsoft.com/office/drawing/2014/main" id="{59E23596-CDA1-A88F-0914-00181ACDBC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4" name="Line 32">
                  <a:extLst>
                    <a:ext uri="{FF2B5EF4-FFF2-40B4-BE49-F238E27FC236}">
                      <a16:creationId xmlns:a16="http://schemas.microsoft.com/office/drawing/2014/main" id="{DDD6FD95-C8F6-AA49-3513-E54123F282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5" name="Line 33">
                  <a:extLst>
                    <a:ext uri="{FF2B5EF4-FFF2-40B4-BE49-F238E27FC236}">
                      <a16:creationId xmlns:a16="http://schemas.microsoft.com/office/drawing/2014/main" id="{DB2614E9-D9D1-1480-4485-3797EFF404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6" name="Line 34">
                  <a:extLst>
                    <a:ext uri="{FF2B5EF4-FFF2-40B4-BE49-F238E27FC236}">
                      <a16:creationId xmlns:a16="http://schemas.microsoft.com/office/drawing/2014/main" id="{3B993D36-61DF-A046-8807-AE7F509A26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7" name="Line 35">
                  <a:extLst>
                    <a:ext uri="{FF2B5EF4-FFF2-40B4-BE49-F238E27FC236}">
                      <a16:creationId xmlns:a16="http://schemas.microsoft.com/office/drawing/2014/main" id="{DB4F0F88-A9D1-D544-4BD0-BCC54FBE7D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8" name="Line 36">
                  <a:extLst>
                    <a:ext uri="{FF2B5EF4-FFF2-40B4-BE49-F238E27FC236}">
                      <a16:creationId xmlns:a16="http://schemas.microsoft.com/office/drawing/2014/main" id="{B21AE73A-1EC4-F16D-4486-3B7619E840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69" name="Line 37">
                  <a:extLst>
                    <a:ext uri="{FF2B5EF4-FFF2-40B4-BE49-F238E27FC236}">
                      <a16:creationId xmlns:a16="http://schemas.microsoft.com/office/drawing/2014/main" id="{2D8D3733-29E4-87F8-7F49-A1CFCB7B37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70" name="Line 38">
                  <a:extLst>
                    <a:ext uri="{FF2B5EF4-FFF2-40B4-BE49-F238E27FC236}">
                      <a16:creationId xmlns:a16="http://schemas.microsoft.com/office/drawing/2014/main" id="{ED7A04DA-5D66-5323-5EA6-45A9894C9F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71" name="Line 39">
                  <a:extLst>
                    <a:ext uri="{FF2B5EF4-FFF2-40B4-BE49-F238E27FC236}">
                      <a16:creationId xmlns:a16="http://schemas.microsoft.com/office/drawing/2014/main" id="{C9223C70-4B99-B61C-11D2-1C20DA6213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51272" name="Group 40">
                <a:extLst>
                  <a:ext uri="{FF2B5EF4-FFF2-40B4-BE49-F238E27FC236}">
                    <a16:creationId xmlns:a16="http://schemas.microsoft.com/office/drawing/2014/main" id="{06CBE3B7-B266-6F7F-0DED-4639A33A96C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51273" name="Line 41">
                  <a:extLst>
                    <a:ext uri="{FF2B5EF4-FFF2-40B4-BE49-F238E27FC236}">
                      <a16:creationId xmlns:a16="http://schemas.microsoft.com/office/drawing/2014/main" id="{B243707B-692A-850F-95C7-675A0BA308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1274" name="Line 42">
                  <a:extLst>
                    <a:ext uri="{FF2B5EF4-FFF2-40B4-BE49-F238E27FC236}">
                      <a16:creationId xmlns:a16="http://schemas.microsoft.com/office/drawing/2014/main" id="{1181C58D-5AAB-1367-56BC-5532D65432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51275" name="Group 43">
              <a:extLst>
                <a:ext uri="{FF2B5EF4-FFF2-40B4-BE49-F238E27FC236}">
                  <a16:creationId xmlns:a16="http://schemas.microsoft.com/office/drawing/2014/main" id="{D9F9ECD0-C1DA-C661-5340-838CFD77FF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51276" name="Group 44">
                <a:extLst>
                  <a:ext uri="{FF2B5EF4-FFF2-40B4-BE49-F238E27FC236}">
                    <a16:creationId xmlns:a16="http://schemas.microsoft.com/office/drawing/2014/main" id="{57EFCD13-789A-C87F-1F4D-6A3CF43547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51277" name="Rectangle 45">
                  <a:extLst>
                    <a:ext uri="{FF2B5EF4-FFF2-40B4-BE49-F238E27FC236}">
                      <a16:creationId xmlns:a16="http://schemas.microsoft.com/office/drawing/2014/main" id="{4ACF5E66-84A8-81F1-AD11-81EC6F16CC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51278" name="Rectangle 46">
                  <a:extLst>
                    <a:ext uri="{FF2B5EF4-FFF2-40B4-BE49-F238E27FC236}">
                      <a16:creationId xmlns:a16="http://schemas.microsoft.com/office/drawing/2014/main" id="{45595C10-291D-D8CF-4B2E-932BEAB3FE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51279" name="Rectangle 47">
                  <a:extLst>
                    <a:ext uri="{FF2B5EF4-FFF2-40B4-BE49-F238E27FC236}">
                      <a16:creationId xmlns:a16="http://schemas.microsoft.com/office/drawing/2014/main" id="{74B6F5D9-9233-5979-981C-117DFC32CB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51280" name="Rectangle 48">
                  <a:extLst>
                    <a:ext uri="{FF2B5EF4-FFF2-40B4-BE49-F238E27FC236}">
                      <a16:creationId xmlns:a16="http://schemas.microsoft.com/office/drawing/2014/main" id="{5DFA5DEC-C770-3FB8-7732-A77ADE73E1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51281" name="Rectangle 49">
                  <a:extLst>
                    <a:ext uri="{FF2B5EF4-FFF2-40B4-BE49-F238E27FC236}">
                      <a16:creationId xmlns:a16="http://schemas.microsoft.com/office/drawing/2014/main" id="{6FE2C0F5-08AC-AF8F-0CCC-C0D4AAB21B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51282" name="Group 50">
                <a:extLst>
                  <a:ext uri="{FF2B5EF4-FFF2-40B4-BE49-F238E27FC236}">
                    <a16:creationId xmlns:a16="http://schemas.microsoft.com/office/drawing/2014/main" id="{D13AA5C2-AB4D-04C1-58CA-C35BE01ECC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51283" name="Rectangle 51">
                  <a:extLst>
                    <a:ext uri="{FF2B5EF4-FFF2-40B4-BE49-F238E27FC236}">
                      <a16:creationId xmlns:a16="http://schemas.microsoft.com/office/drawing/2014/main" id="{E8CA8205-5BFD-3251-69B7-271D753ABF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51284" name="Rectangle 52">
                  <a:extLst>
                    <a:ext uri="{FF2B5EF4-FFF2-40B4-BE49-F238E27FC236}">
                      <a16:creationId xmlns:a16="http://schemas.microsoft.com/office/drawing/2014/main" id="{221C478A-27D2-9649-2D22-C119D26834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51285" name="Rectangle 53">
                  <a:extLst>
                    <a:ext uri="{FF2B5EF4-FFF2-40B4-BE49-F238E27FC236}">
                      <a16:creationId xmlns:a16="http://schemas.microsoft.com/office/drawing/2014/main" id="{59D0B893-C51A-9125-FB2F-74D467B1A3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51286" name="Rectangle 54">
                  <a:extLst>
                    <a:ext uri="{FF2B5EF4-FFF2-40B4-BE49-F238E27FC236}">
                      <a16:creationId xmlns:a16="http://schemas.microsoft.com/office/drawing/2014/main" id="{BBE09C34-431C-B7D0-78A8-CF6DB378B4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51287" name="Rectangle 55">
                  <a:extLst>
                    <a:ext uri="{FF2B5EF4-FFF2-40B4-BE49-F238E27FC236}">
                      <a16:creationId xmlns:a16="http://schemas.microsoft.com/office/drawing/2014/main" id="{C6278690-BFC1-D1DE-061D-4CD2B17502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51288" name="Group 56">
                <a:extLst>
                  <a:ext uri="{FF2B5EF4-FFF2-40B4-BE49-F238E27FC236}">
                    <a16:creationId xmlns:a16="http://schemas.microsoft.com/office/drawing/2014/main" id="{97257596-2777-864A-7C89-D3F2754938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51289" name="Rectangle 57">
                  <a:extLst>
                    <a:ext uri="{FF2B5EF4-FFF2-40B4-BE49-F238E27FC236}">
                      <a16:creationId xmlns:a16="http://schemas.microsoft.com/office/drawing/2014/main" id="{1C420B00-9645-55C4-EA91-D94411B938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51290" name="Rectangle 58">
                  <a:extLst>
                    <a:ext uri="{FF2B5EF4-FFF2-40B4-BE49-F238E27FC236}">
                      <a16:creationId xmlns:a16="http://schemas.microsoft.com/office/drawing/2014/main" id="{68B7A3A8-9FBD-97CC-6027-07B36E84FD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51291" name="Rectangle 59">
                  <a:extLst>
                    <a:ext uri="{FF2B5EF4-FFF2-40B4-BE49-F238E27FC236}">
                      <a16:creationId xmlns:a16="http://schemas.microsoft.com/office/drawing/2014/main" id="{4893C9E2-A029-F144-62F3-9F0B2316BA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51292" name="Rectangle 60">
                  <a:extLst>
                    <a:ext uri="{FF2B5EF4-FFF2-40B4-BE49-F238E27FC236}">
                      <a16:creationId xmlns:a16="http://schemas.microsoft.com/office/drawing/2014/main" id="{E0D9372E-A851-360E-68A6-C5E4A68CD3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51293" name="Rectangle 61">
                  <a:extLst>
                    <a:ext uri="{FF2B5EF4-FFF2-40B4-BE49-F238E27FC236}">
                      <a16:creationId xmlns:a16="http://schemas.microsoft.com/office/drawing/2014/main" id="{ED78BB94-3BC1-370A-66E5-9CF32F5121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51294" name="Group 62">
                <a:extLst>
                  <a:ext uri="{FF2B5EF4-FFF2-40B4-BE49-F238E27FC236}">
                    <a16:creationId xmlns:a16="http://schemas.microsoft.com/office/drawing/2014/main" id="{FF0AE1BF-9A29-34AC-FA3E-A979E180B8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51295" name="Rectangle 63">
                  <a:extLst>
                    <a:ext uri="{FF2B5EF4-FFF2-40B4-BE49-F238E27FC236}">
                      <a16:creationId xmlns:a16="http://schemas.microsoft.com/office/drawing/2014/main" id="{D873E7A9-36FF-BB62-0AFA-D7089C2F23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51296" name="Rectangle 64">
                  <a:extLst>
                    <a:ext uri="{FF2B5EF4-FFF2-40B4-BE49-F238E27FC236}">
                      <a16:creationId xmlns:a16="http://schemas.microsoft.com/office/drawing/2014/main" id="{3E29621F-D7AB-302B-8EAF-1538695F05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51297" name="Rectangle 65">
                  <a:extLst>
                    <a:ext uri="{FF2B5EF4-FFF2-40B4-BE49-F238E27FC236}">
                      <a16:creationId xmlns:a16="http://schemas.microsoft.com/office/drawing/2014/main" id="{74172F75-64FD-1568-840C-4C7E7B377E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51298" name="Rectangle 66">
                  <a:extLst>
                    <a:ext uri="{FF2B5EF4-FFF2-40B4-BE49-F238E27FC236}">
                      <a16:creationId xmlns:a16="http://schemas.microsoft.com/office/drawing/2014/main" id="{2307EC0C-A2AF-2E9D-768F-15A40E8257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51299" name="Rectangle 67">
                  <a:extLst>
                    <a:ext uri="{FF2B5EF4-FFF2-40B4-BE49-F238E27FC236}">
                      <a16:creationId xmlns:a16="http://schemas.microsoft.com/office/drawing/2014/main" id="{36D71455-D1A3-36AE-C9E1-1CA654F2F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51300" name="Oval 68">
            <a:extLst>
              <a:ext uri="{FF2B5EF4-FFF2-40B4-BE49-F238E27FC236}">
                <a16:creationId xmlns:a16="http://schemas.microsoft.com/office/drawing/2014/main" id="{71D394A6-5BFB-94A8-49F0-1D90DCEE6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3" y="4997450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1301" name="Oval 69">
            <a:extLst>
              <a:ext uri="{FF2B5EF4-FFF2-40B4-BE49-F238E27FC236}">
                <a16:creationId xmlns:a16="http://schemas.microsoft.com/office/drawing/2014/main" id="{43301CFF-E6A7-7366-A389-839034F1B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8563" y="4216400"/>
            <a:ext cx="206375" cy="20955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1303" name="Rectangle 71">
            <a:extLst>
              <a:ext uri="{FF2B5EF4-FFF2-40B4-BE49-F238E27FC236}">
                <a16:creationId xmlns:a16="http://schemas.microsoft.com/office/drawing/2014/main" id="{E683A019-B45C-BB9A-CDC0-156E0489B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916238"/>
            <a:ext cx="11430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– 2</a:t>
            </a:r>
          </a:p>
        </p:txBody>
      </p:sp>
      <p:sp>
        <p:nvSpPr>
          <p:cNvPr id="351305" name="Rectangle 73">
            <a:extLst>
              <a:ext uri="{FF2B5EF4-FFF2-40B4-BE49-F238E27FC236}">
                <a16:creationId xmlns:a16="http://schemas.microsoft.com/office/drawing/2014/main" id="{E7EC0AF4-5E26-1D33-2EBB-E74C7E512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Example</a:t>
            </a:r>
          </a:p>
        </p:txBody>
      </p:sp>
      <p:sp>
        <p:nvSpPr>
          <p:cNvPr id="351306" name="Line 74">
            <a:extLst>
              <a:ext uri="{FF2B5EF4-FFF2-40B4-BE49-F238E27FC236}">
                <a16:creationId xmlns:a16="http://schemas.microsoft.com/office/drawing/2014/main" id="{76B1E5C2-8AF4-3A99-EAFC-BCBAD3F785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24600" y="4300538"/>
            <a:ext cx="14288" cy="85248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1307" name="Line 75">
            <a:extLst>
              <a:ext uri="{FF2B5EF4-FFF2-40B4-BE49-F238E27FC236}">
                <a16:creationId xmlns:a16="http://schemas.microsoft.com/office/drawing/2014/main" id="{C6FF211E-F93F-3D57-1EAD-13797E76B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2850" y="4305300"/>
            <a:ext cx="1384300" cy="142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1308" name="Rectangle 76">
            <a:extLst>
              <a:ext uri="{FF2B5EF4-FFF2-40B4-BE49-F238E27FC236}">
                <a16:creationId xmlns:a16="http://schemas.microsoft.com/office/drawing/2014/main" id="{3B83B2FC-54A8-3CF3-F019-EB9B6B28D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4714875"/>
            <a:ext cx="6715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+2</a:t>
            </a:r>
          </a:p>
        </p:txBody>
      </p:sp>
      <p:sp>
        <p:nvSpPr>
          <p:cNvPr id="351309" name="Rectangle 77">
            <a:extLst>
              <a:ext uri="{FF2B5EF4-FFF2-40B4-BE49-F238E27FC236}">
                <a16:creationId xmlns:a16="http://schemas.microsoft.com/office/drawing/2014/main" id="{568AD743-1FD2-B250-167A-2313C9BC4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4950" y="3925888"/>
            <a:ext cx="6715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400"/>
              <a:t>+3</a:t>
            </a:r>
          </a:p>
        </p:txBody>
      </p:sp>
      <p:sp>
        <p:nvSpPr>
          <p:cNvPr id="351310" name="Line 78">
            <a:extLst>
              <a:ext uri="{FF2B5EF4-FFF2-40B4-BE49-F238E27FC236}">
                <a16:creationId xmlns:a16="http://schemas.microsoft.com/office/drawing/2014/main" id="{E4EB5299-DDF6-1A00-DC60-3057D84754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9638" y="4111625"/>
            <a:ext cx="1982787" cy="1163638"/>
          </a:xfrm>
          <a:prstGeom prst="line">
            <a:avLst/>
          </a:prstGeom>
          <a:noFill/>
          <a:ln w="889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1311" name="Rectangle 79">
            <a:extLst>
              <a:ext uri="{FF2B5EF4-FFF2-40B4-BE49-F238E27FC236}">
                <a16:creationId xmlns:a16="http://schemas.microsoft.com/office/drawing/2014/main" id="{16B6E005-C845-38D6-E57D-61F1AF0B1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3" y="2112963"/>
            <a:ext cx="533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35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5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7037E-6 L -0.2125 0.3115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155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35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15521 0.5405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0" y="2701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5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7" grpId="0"/>
      <p:bldP spid="351238" grpId="0"/>
      <p:bldP spid="351238" grpId="1"/>
      <p:bldP spid="351239" grpId="0"/>
      <p:bldP spid="351239" grpId="1"/>
      <p:bldP spid="351240" grpId="0"/>
      <p:bldP spid="351241" grpId="0"/>
      <p:bldP spid="351247" grpId="0"/>
      <p:bldP spid="351303" grpId="0"/>
      <p:bldP spid="351308" grpId="0"/>
      <p:bldP spid="351309" grpId="0"/>
      <p:bldP spid="3513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BACBA9A9-3295-39FB-4AAD-AF2E23CCA8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778000"/>
            <a:ext cx="2819400" cy="1066800"/>
          </a:xfrm>
        </p:spPr>
        <p:txBody>
          <a:bodyPr/>
          <a:lstStyle/>
          <a:p>
            <a:pPr marL="342900" indent="-342900"/>
            <a:r>
              <a:rPr lang="en-US" altLang="en-US" sz="5400"/>
              <a:t>8 ÷ 0 =</a:t>
            </a:r>
          </a:p>
        </p:txBody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B6078C35-076A-6DC7-EB26-50A02A570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524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altLang="en-US" sz="6000">
                <a:solidFill>
                  <a:srgbClr val="996600"/>
                </a:solidFill>
              </a:rPr>
              <a:t>Definition</a:t>
            </a:r>
          </a:p>
        </p:txBody>
      </p:sp>
      <p:sp>
        <p:nvSpPr>
          <p:cNvPr id="344068" name="Rectangle 4">
            <a:extLst>
              <a:ext uri="{FF2B5EF4-FFF2-40B4-BE49-F238E27FC236}">
                <a16:creationId xmlns:a16="http://schemas.microsoft.com/office/drawing/2014/main" id="{B017AE2D-F6C2-8BA1-3E21-2185BE472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844800"/>
            <a:ext cx="5715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3600"/>
              <a:t>Undefined means it </a:t>
            </a:r>
          </a:p>
          <a:p>
            <a:pPr>
              <a:lnSpc>
                <a:spcPct val="100000"/>
              </a:lnSpc>
            </a:pPr>
            <a:r>
              <a:rPr lang="en-US" altLang="en-US" sz="3600"/>
              <a:t>doesn’t work, because </a:t>
            </a:r>
          </a:p>
          <a:p>
            <a:pPr>
              <a:lnSpc>
                <a:spcPct val="100000"/>
              </a:lnSpc>
            </a:pPr>
            <a:r>
              <a:rPr lang="en-US" altLang="en-US" sz="3600"/>
              <a:t>we could put 0(</a:t>
            </a:r>
            <a:r>
              <a:rPr lang="en-US" altLang="en-US" sz="3600">
                <a:solidFill>
                  <a:srgbClr val="0000FF"/>
                </a:solidFill>
              </a:rPr>
              <a:t>nothing</a:t>
            </a:r>
            <a:r>
              <a:rPr lang="en-US" altLang="en-US" sz="3600"/>
              <a:t>) </a:t>
            </a:r>
          </a:p>
          <a:p>
            <a:pPr>
              <a:lnSpc>
                <a:spcPct val="100000"/>
              </a:lnSpc>
            </a:pPr>
            <a:r>
              <a:rPr lang="en-US" altLang="en-US" sz="3600"/>
              <a:t>in the cup infinite times </a:t>
            </a:r>
          </a:p>
          <a:p>
            <a:pPr>
              <a:lnSpc>
                <a:spcPct val="100000"/>
              </a:lnSpc>
            </a:pPr>
            <a:r>
              <a:rPr lang="en-US" altLang="en-US" sz="3600"/>
              <a:t>and still not reach 8 oz.</a:t>
            </a:r>
          </a:p>
        </p:txBody>
      </p:sp>
      <p:sp>
        <p:nvSpPr>
          <p:cNvPr id="344069" name="Rectangle 5">
            <a:extLst>
              <a:ext uri="{FF2B5EF4-FFF2-40B4-BE49-F238E27FC236}">
                <a16:creationId xmlns:a16="http://schemas.microsoft.com/office/drawing/2014/main" id="{5EB8D177-2067-23B5-D946-6ECB3AA17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854200"/>
            <a:ext cx="2819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4400"/>
              <a:t>undefined</a:t>
            </a:r>
          </a:p>
        </p:txBody>
      </p:sp>
      <p:grpSp>
        <p:nvGrpSpPr>
          <p:cNvPr id="344070" name="Group 6">
            <a:extLst>
              <a:ext uri="{FF2B5EF4-FFF2-40B4-BE49-F238E27FC236}">
                <a16:creationId xmlns:a16="http://schemas.microsoft.com/office/drawing/2014/main" id="{F2E8218C-E7FA-279D-72DB-05810293619B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882900"/>
            <a:ext cx="1447800" cy="2133600"/>
            <a:chOff x="720" y="2112"/>
            <a:chExt cx="912" cy="1344"/>
          </a:xfrm>
        </p:grpSpPr>
        <p:sp>
          <p:nvSpPr>
            <p:cNvPr id="344071" name="Line 7">
              <a:extLst>
                <a:ext uri="{FF2B5EF4-FFF2-40B4-BE49-F238E27FC236}">
                  <a16:creationId xmlns:a16="http://schemas.microsoft.com/office/drawing/2014/main" id="{EF97599F-2C2A-E8E8-6635-AC92E2AB9D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2208"/>
              <a:ext cx="48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4072" name="Line 8">
              <a:extLst>
                <a:ext uri="{FF2B5EF4-FFF2-40B4-BE49-F238E27FC236}">
                  <a16:creationId xmlns:a16="http://schemas.microsoft.com/office/drawing/2014/main" id="{9417ED6F-1611-1893-5BB1-7374ED1870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20" y="2208"/>
              <a:ext cx="48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4073" name="Group 9">
              <a:extLst>
                <a:ext uri="{FF2B5EF4-FFF2-40B4-BE49-F238E27FC236}">
                  <a16:creationId xmlns:a16="http://schemas.microsoft.com/office/drawing/2014/main" id="{DE9DB714-ECF9-B31B-6BA1-B00FE7ED05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0" y="2112"/>
              <a:ext cx="912" cy="1344"/>
              <a:chOff x="720" y="2112"/>
              <a:chExt cx="912" cy="1344"/>
            </a:xfrm>
          </p:grpSpPr>
          <p:sp>
            <p:nvSpPr>
              <p:cNvPr id="344074" name="AutoShape 10">
                <a:extLst>
                  <a:ext uri="{FF2B5EF4-FFF2-40B4-BE49-F238E27FC236}">
                    <a16:creationId xmlns:a16="http://schemas.microsoft.com/office/drawing/2014/main" id="{FA7F29D8-5E50-9EF1-47AF-3D7882ED1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400"/>
                <a:ext cx="904" cy="960"/>
              </a:xfrm>
              <a:custGeom>
                <a:avLst/>
                <a:gdLst>
                  <a:gd name="G0" fmla="+- 1137 0 0"/>
                  <a:gd name="G1" fmla="+- 21600 0 1137"/>
                  <a:gd name="G2" fmla="*/ 1137 1 2"/>
                  <a:gd name="G3" fmla="+- 21600 0 G2"/>
                  <a:gd name="G4" fmla="+/ 1137 21600 2"/>
                  <a:gd name="G5" fmla="+/ G1 0 2"/>
                  <a:gd name="G6" fmla="*/ 21600 21600 1137"/>
                  <a:gd name="G7" fmla="*/ G6 1 2"/>
                  <a:gd name="G8" fmla="+- 21600 0 G7"/>
                  <a:gd name="G9" fmla="*/ 21600 1 2"/>
                  <a:gd name="G10" fmla="+- 1137 0 G9"/>
                  <a:gd name="G11" fmla="?: G10 G8 0"/>
                  <a:gd name="G12" fmla="?: G10 G7 21600"/>
                  <a:gd name="T0" fmla="*/ 21031 w 21600"/>
                  <a:gd name="T1" fmla="*/ 10800 h 21600"/>
                  <a:gd name="T2" fmla="*/ 10800 w 21600"/>
                  <a:gd name="T3" fmla="*/ 21600 h 21600"/>
                  <a:gd name="T4" fmla="*/ 569 w 21600"/>
                  <a:gd name="T5" fmla="*/ 10800 h 21600"/>
                  <a:gd name="T6" fmla="*/ 10800 w 21600"/>
                  <a:gd name="T7" fmla="*/ 0 h 21600"/>
                  <a:gd name="T8" fmla="*/ 2369 w 21600"/>
                  <a:gd name="T9" fmla="*/ 2369 h 21600"/>
                  <a:gd name="T10" fmla="*/ 19231 w 21600"/>
                  <a:gd name="T11" fmla="*/ 1923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137" y="21600"/>
                    </a:lnTo>
                    <a:lnTo>
                      <a:pt x="20463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4075" name="Oval 11">
                <a:extLst>
                  <a:ext uri="{FF2B5EF4-FFF2-40B4-BE49-F238E27FC236}">
                    <a16:creationId xmlns:a16="http://schemas.microsoft.com/office/drawing/2014/main" id="{29555D45-3154-B9CC-4C6C-5E91A2EA89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8" y="3216"/>
                <a:ext cx="816" cy="240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4076" name="Oval 12">
                <a:extLst>
                  <a:ext uri="{FF2B5EF4-FFF2-40B4-BE49-F238E27FC236}">
                    <a16:creationId xmlns:a16="http://schemas.microsoft.com/office/drawing/2014/main" id="{80C5B4BE-94EB-0E0D-D366-F6D4780D2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2112"/>
                <a:ext cx="912" cy="192"/>
              </a:xfrm>
              <a:prstGeom prst="ellips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44077" name="Rectangle 13">
            <a:extLst>
              <a:ext uri="{FF2B5EF4-FFF2-40B4-BE49-F238E27FC236}">
                <a16:creationId xmlns:a16="http://schemas.microsoft.com/office/drawing/2014/main" id="{A66596A3-4CFB-24E8-747E-8266F861D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687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78" name="Rectangle 14">
            <a:extLst>
              <a:ext uri="{FF2B5EF4-FFF2-40B4-BE49-F238E27FC236}">
                <a16:creationId xmlns:a16="http://schemas.microsoft.com/office/drawing/2014/main" id="{A3641316-14BA-EBE7-C6F8-17E84FE2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8735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79" name="Rectangle 15">
            <a:extLst>
              <a:ext uri="{FF2B5EF4-FFF2-40B4-BE49-F238E27FC236}">
                <a16:creationId xmlns:a16="http://schemas.microsoft.com/office/drawing/2014/main" id="{B4E2A2BA-CF1C-A935-9EBB-527656C6E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783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0" name="Rectangle 16">
            <a:extLst>
              <a:ext uri="{FF2B5EF4-FFF2-40B4-BE49-F238E27FC236}">
                <a16:creationId xmlns:a16="http://schemas.microsoft.com/office/drawing/2014/main" id="{92733210-FC9D-B093-861B-39934C2D4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831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1" name="Rectangle 17">
            <a:extLst>
              <a:ext uri="{FF2B5EF4-FFF2-40B4-BE49-F238E27FC236}">
                <a16:creationId xmlns:a16="http://schemas.microsoft.com/office/drawing/2014/main" id="{C47126D3-9562-ACEC-33DC-235231A70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639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2" name="Rectangle 18">
            <a:extLst>
              <a:ext uri="{FF2B5EF4-FFF2-40B4-BE49-F238E27FC236}">
                <a16:creationId xmlns:a16="http://schemas.microsoft.com/office/drawing/2014/main" id="{99D135DE-F443-F687-A71F-F3A1EE3225E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7700" y="3530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3" name="Rectangle 19">
            <a:extLst>
              <a:ext uri="{FF2B5EF4-FFF2-40B4-BE49-F238E27FC236}">
                <a16:creationId xmlns:a16="http://schemas.microsoft.com/office/drawing/2014/main" id="{EF5DA6EC-F8F4-2768-11F4-0828843D5FA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62100" y="3530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4" name="Rectangle 20">
            <a:extLst>
              <a:ext uri="{FF2B5EF4-FFF2-40B4-BE49-F238E27FC236}">
                <a16:creationId xmlns:a16="http://schemas.microsoft.com/office/drawing/2014/main" id="{E51748A0-B5E4-11EE-92D9-221905EE43E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47700" y="4368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  <p:sp>
        <p:nvSpPr>
          <p:cNvPr id="344085" name="Rectangle 21">
            <a:extLst>
              <a:ext uri="{FF2B5EF4-FFF2-40B4-BE49-F238E27FC236}">
                <a16:creationId xmlns:a16="http://schemas.microsoft.com/office/drawing/2014/main" id="{4DCF645A-A8C6-F623-1B5C-37EC1F80B63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62100" y="4368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>
                <a:solidFill>
                  <a:srgbClr val="008000"/>
                </a:solidFill>
              </a:rPr>
              <a:t>nothing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4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4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4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4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4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/>
      <p:bldP spid="344069" grpId="0"/>
      <p:bldP spid="344077" grpId="0"/>
      <p:bldP spid="344078" grpId="0"/>
      <p:bldP spid="344079" grpId="0"/>
      <p:bldP spid="344080" grpId="0"/>
      <p:bldP spid="344081" grpId="0"/>
      <p:bldP spid="344082" grpId="0"/>
      <p:bldP spid="344083" grpId="0"/>
      <p:bldP spid="344084" grpId="0"/>
      <p:bldP spid="3440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58" name="Group 18">
            <a:extLst>
              <a:ext uri="{FF2B5EF4-FFF2-40B4-BE49-F238E27FC236}">
                <a16:creationId xmlns:a16="http://schemas.microsoft.com/office/drawing/2014/main" id="{4D5AC759-7489-6D06-969F-32ABAE0D413A}"/>
              </a:ext>
            </a:extLst>
          </p:cNvPr>
          <p:cNvGrpSpPr>
            <a:grpSpLocks/>
          </p:cNvGrpSpPr>
          <p:nvPr/>
        </p:nvGrpSpPr>
        <p:grpSpPr bwMode="auto">
          <a:xfrm>
            <a:off x="5776913" y="4335463"/>
            <a:ext cx="2627312" cy="962025"/>
            <a:chOff x="1017" y="3067"/>
            <a:chExt cx="1655" cy="606"/>
          </a:xfrm>
        </p:grpSpPr>
        <p:sp>
          <p:nvSpPr>
            <p:cNvPr id="138259" name="Rectangle 19">
              <a:extLst>
                <a:ext uri="{FF2B5EF4-FFF2-40B4-BE49-F238E27FC236}">
                  <a16:creationId xmlns:a16="http://schemas.microsoft.com/office/drawing/2014/main" id="{12E143B3-344D-DEA2-C90D-1F6C40871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" y="3193"/>
              <a:ext cx="1655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 sz="3800">
                  <a:solidFill>
                    <a:srgbClr val="008000"/>
                  </a:solidFill>
                </a:rPr>
                <a:t>u  defined</a:t>
              </a:r>
            </a:p>
          </p:txBody>
        </p:sp>
        <p:grpSp>
          <p:nvGrpSpPr>
            <p:cNvPr id="138260" name="Group 20">
              <a:extLst>
                <a:ext uri="{FF2B5EF4-FFF2-40B4-BE49-F238E27FC236}">
                  <a16:creationId xmlns:a16="http://schemas.microsoft.com/office/drawing/2014/main" id="{300B1188-BFD6-011A-6757-EC99AB13E4B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278" y="3067"/>
              <a:ext cx="208" cy="565"/>
              <a:chOff x="1240" y="3051"/>
              <a:chExt cx="251" cy="565"/>
            </a:xfrm>
          </p:grpSpPr>
          <p:sp>
            <p:nvSpPr>
              <p:cNvPr id="138261" name="Line 21">
                <a:extLst>
                  <a:ext uri="{FF2B5EF4-FFF2-40B4-BE49-F238E27FC236}">
                    <a16:creationId xmlns:a16="http://schemas.microsoft.com/office/drawing/2014/main" id="{F6DC69B6-F4E5-383B-FB0C-E3BFBC4F70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1020" y="3271"/>
                <a:ext cx="447" cy="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2" name="Line 22">
                <a:extLst>
                  <a:ext uri="{FF2B5EF4-FFF2-40B4-BE49-F238E27FC236}">
                    <a16:creationId xmlns:a16="http://schemas.microsoft.com/office/drawing/2014/main" id="{5167FAFB-8F76-94E4-F0EA-A707216C1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6200000" flipH="1" flipV="1">
                <a:off x="1200" y="3211"/>
                <a:ext cx="327" cy="24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8263" name="Line 23">
                <a:extLst>
                  <a:ext uri="{FF2B5EF4-FFF2-40B4-BE49-F238E27FC236}">
                    <a16:creationId xmlns:a16="http://schemas.microsoft.com/office/drawing/2014/main" id="{8C10EB41-69FE-3207-29E9-DBBE44FE77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16200000">
                <a:off x="1262" y="3388"/>
                <a:ext cx="449" cy="8"/>
              </a:xfrm>
              <a:prstGeom prst="line">
                <a:avLst/>
              </a:prstGeom>
              <a:noFill/>
              <a:ln w="7620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2BB0D4D2-1B47-11F2-8047-DA25C9BA8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38"/>
            <a:ext cx="906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5400">
                <a:solidFill>
                  <a:srgbClr val="996600"/>
                </a:solidFill>
              </a:rPr>
              <a:t>Key Points &amp; Don’t Forget</a:t>
            </a:r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A3C46F4A-BE64-9194-D1E7-D5DD2490E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82700" y="2155825"/>
            <a:ext cx="6399213" cy="2278063"/>
          </a:xfrm>
          <a:noFill/>
          <a:ln/>
        </p:spPr>
        <p:txBody>
          <a:bodyPr/>
          <a:lstStyle/>
          <a:p>
            <a:r>
              <a:rPr lang="en-US" altLang="en-US"/>
              <a:t>1) A negative times a negative is a </a:t>
            </a:r>
            <a:r>
              <a:rPr lang="en-US" altLang="en-US">
                <a:solidFill>
                  <a:srgbClr val="3333FF"/>
                </a:solidFill>
              </a:rPr>
              <a:t>positive</a:t>
            </a:r>
            <a:r>
              <a:rPr lang="en-US" altLang="en-US"/>
              <a:t>.  – 3 </a:t>
            </a:r>
            <a:r>
              <a:rPr lang="en-US" altLang="en-US">
                <a:sym typeface="Symbol" panose="05050102010706020507" pitchFamily="18" charset="2"/>
              </a:rPr>
              <a:t></a:t>
            </a:r>
            <a:r>
              <a:rPr lang="en-US" altLang="en-US"/>
              <a:t> – 5 = 15 </a:t>
            </a:r>
          </a:p>
        </p:txBody>
      </p:sp>
      <p:grpSp>
        <p:nvGrpSpPr>
          <p:cNvPr id="138246" name="Group 6">
            <a:extLst>
              <a:ext uri="{FF2B5EF4-FFF2-40B4-BE49-F238E27FC236}">
                <a16:creationId xmlns:a16="http://schemas.microsoft.com/office/drawing/2014/main" id="{64126A96-B75B-CE81-3D78-BA7BE368804C}"/>
              </a:ext>
            </a:extLst>
          </p:cNvPr>
          <p:cNvGrpSpPr>
            <a:grpSpLocks/>
          </p:cNvGrpSpPr>
          <p:nvPr/>
        </p:nvGrpSpPr>
        <p:grpSpPr bwMode="auto">
          <a:xfrm>
            <a:off x="3917950" y="4267200"/>
            <a:ext cx="1103313" cy="1409700"/>
            <a:chOff x="3216" y="3264"/>
            <a:chExt cx="480" cy="816"/>
          </a:xfrm>
        </p:grpSpPr>
        <p:sp>
          <p:nvSpPr>
            <p:cNvPr id="138247" name="Rectangle 7">
              <a:extLst>
                <a:ext uri="{FF2B5EF4-FFF2-40B4-BE49-F238E27FC236}">
                  <a16:creationId xmlns:a16="http://schemas.microsoft.com/office/drawing/2014/main" id="{9402C2A7-692B-B172-7664-07B7F4BDA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– 2</a:t>
              </a:r>
            </a:p>
          </p:txBody>
        </p:sp>
        <p:sp>
          <p:nvSpPr>
            <p:cNvPr id="138248" name="Rectangle 8">
              <a:extLst>
                <a:ext uri="{FF2B5EF4-FFF2-40B4-BE49-F238E27FC236}">
                  <a16:creationId xmlns:a16="http://schemas.microsoft.com/office/drawing/2014/main" id="{1E71DA0C-1F66-86CB-BBDC-53DA4484F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0</a:t>
              </a:r>
            </a:p>
          </p:txBody>
        </p:sp>
        <p:sp>
          <p:nvSpPr>
            <p:cNvPr id="138249" name="Line 9">
              <a:extLst>
                <a:ext uri="{FF2B5EF4-FFF2-40B4-BE49-F238E27FC236}">
                  <a16:creationId xmlns:a16="http://schemas.microsoft.com/office/drawing/2014/main" id="{B2198E8B-B500-97D7-0947-4813A18B6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8250" name="Rectangle 10">
            <a:extLst>
              <a:ext uri="{FF2B5EF4-FFF2-40B4-BE49-F238E27FC236}">
                <a16:creationId xmlns:a16="http://schemas.microsoft.com/office/drawing/2014/main" id="{F308AF05-2F43-8002-DAA7-233100B72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4422775"/>
            <a:ext cx="249396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2) Slope</a:t>
            </a:r>
          </a:p>
        </p:txBody>
      </p:sp>
      <p:sp>
        <p:nvSpPr>
          <p:cNvPr id="138251" name="Rectangle 11">
            <a:extLst>
              <a:ext uri="{FF2B5EF4-FFF2-40B4-BE49-F238E27FC236}">
                <a16:creationId xmlns:a16="http://schemas.microsoft.com/office/drawing/2014/main" id="{01E8C0E9-B271-8C1F-269A-7650E5C09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4451350"/>
            <a:ext cx="5048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>
            <a:extLst>
              <a:ext uri="{FF2B5EF4-FFF2-40B4-BE49-F238E27FC236}">
                <a16:creationId xmlns:a16="http://schemas.microsoft.com/office/drawing/2014/main" id="{31B38DCF-FB06-1C50-049E-D0D60FC68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6563" y="2257425"/>
            <a:ext cx="8278812" cy="1833563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altLang="en-US"/>
              <a:t>pg. 231-232 #’s 11-19 odd, </a:t>
            </a:r>
          </a:p>
          <a:p>
            <a:pPr algn="r">
              <a:lnSpc>
                <a:spcPct val="80000"/>
              </a:lnSpc>
            </a:pPr>
            <a:r>
              <a:rPr lang="en-US" altLang="en-US"/>
              <a:t>20-42 even, 45, 47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E8128158-C4B8-F1F4-5813-3A8601DB0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738"/>
            <a:ext cx="9067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>
              <a:spcBef>
                <a:spcPct val="0"/>
              </a:spcBef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6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solidFill>
                  <a:srgbClr val="996600"/>
                </a:solidFill>
              </a:rPr>
              <a:t>The Assignment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2">
            <a:extLst>
              <a:ext uri="{FF2B5EF4-FFF2-40B4-BE49-F238E27FC236}">
                <a16:creationId xmlns:a16="http://schemas.microsoft.com/office/drawing/2014/main" id="{C4A3167D-7F06-C2E8-03E4-13D7DB8EE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1762125"/>
            <a:ext cx="82804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en-US" sz="240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Please email </a:t>
            </a:r>
            <a:r>
              <a:rPr lang="en-US" altLang="en-US" sz="240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brianspowerpoints@gmail.com</a:t>
            </a:r>
            <a:r>
              <a:rPr lang="en-US" altLang="en-US" sz="2400">
                <a:solidFill>
                  <a:srgbClr val="2222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with errors, confusing slides, improvements, complications, or any other comments or questions.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altLang="en-US" sz="24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The template is from 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www.spiralgraphics.biz</a:t>
            </a:r>
            <a:endParaRPr lang="en-US" altLang="en-US" sz="24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altLang="en-US" sz="24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http://www.worldofteaching.com</a:t>
            </a:r>
            <a:r>
              <a:rPr lang="en-GB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A705B64E-B824-3840-6555-F729439F3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Bibliography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2B226EA7-1F1E-7C56-EEF3-DCBC747096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Lesson Objectives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5F407B24-04D9-5D35-D166-E5CCC3B48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2055813"/>
            <a:ext cx="7642225" cy="359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1) Find the slope of a line using two of its points.</a:t>
            </a:r>
          </a:p>
          <a:p>
            <a:endParaRPr lang="en-US" altLang="en-US" sz="2200"/>
          </a:p>
          <a:p>
            <a:r>
              <a:rPr lang="en-US" altLang="en-US"/>
              <a:t>2) Use the slope and any point on a line to write an equation of the line.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>
            <a:extLst>
              <a:ext uri="{FF2B5EF4-FFF2-40B4-BE49-F238E27FC236}">
                <a16:creationId xmlns:a16="http://schemas.microsoft.com/office/drawing/2014/main" id="{F954A455-92F7-5116-4A01-B47B2B4B9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Review</a:t>
            </a:r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B53383EF-5A02-538D-A07F-03F9D725F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350" y="2071688"/>
            <a:ext cx="5029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1)  10 – ( – 7)  =</a:t>
            </a:r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19730957-936A-0D63-E304-ED4F64097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4150" y="2071688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</a:rPr>
              <a:t>17</a:t>
            </a:r>
          </a:p>
        </p:txBody>
      </p:sp>
      <p:grpSp>
        <p:nvGrpSpPr>
          <p:cNvPr id="134150" name="Group 6">
            <a:extLst>
              <a:ext uri="{FF2B5EF4-FFF2-40B4-BE49-F238E27FC236}">
                <a16:creationId xmlns:a16="http://schemas.microsoft.com/office/drawing/2014/main" id="{2E3EB90D-704B-7691-EC4D-D83D7D29C4F9}"/>
              </a:ext>
            </a:extLst>
          </p:cNvPr>
          <p:cNvGrpSpPr>
            <a:grpSpLocks/>
          </p:cNvGrpSpPr>
          <p:nvPr/>
        </p:nvGrpSpPr>
        <p:grpSpPr bwMode="auto">
          <a:xfrm>
            <a:off x="3257550" y="1843088"/>
            <a:ext cx="1371600" cy="1066800"/>
            <a:chOff x="1776" y="1872"/>
            <a:chExt cx="576" cy="480"/>
          </a:xfrm>
        </p:grpSpPr>
        <p:sp>
          <p:nvSpPr>
            <p:cNvPr id="134151" name="Line 7">
              <a:extLst>
                <a:ext uri="{FF2B5EF4-FFF2-40B4-BE49-F238E27FC236}">
                  <a16:creationId xmlns:a16="http://schemas.microsoft.com/office/drawing/2014/main" id="{96C14215-2733-3B25-7BCF-48E43AFE5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872"/>
              <a:ext cx="0" cy="480"/>
            </a:xfrm>
            <a:prstGeom prst="line">
              <a:avLst/>
            </a:prstGeom>
            <a:noFill/>
            <a:ln w="3175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4152" name="Line 8">
              <a:extLst>
                <a:ext uri="{FF2B5EF4-FFF2-40B4-BE49-F238E27FC236}">
                  <a16:creationId xmlns:a16="http://schemas.microsoft.com/office/drawing/2014/main" id="{92E97CAE-64A1-7F63-F86C-CCEAF544D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112"/>
              <a:ext cx="576" cy="0"/>
            </a:xfrm>
            <a:prstGeom prst="line">
              <a:avLst/>
            </a:prstGeom>
            <a:noFill/>
            <a:ln w="2540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4256" name="Rectangle 112">
            <a:extLst>
              <a:ext uri="{FF2B5EF4-FFF2-40B4-BE49-F238E27FC236}">
                <a16:creationId xmlns:a16="http://schemas.microsoft.com/office/drawing/2014/main" id="{8EE4B103-423A-75F3-0B38-611FB158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938" y="3544888"/>
            <a:ext cx="4084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2)  – 3 – 4  =</a:t>
            </a:r>
          </a:p>
        </p:txBody>
      </p:sp>
      <p:sp>
        <p:nvSpPr>
          <p:cNvPr id="134257" name="Rectangle 113">
            <a:extLst>
              <a:ext uri="{FF2B5EF4-FFF2-40B4-BE49-F238E27FC236}">
                <a16:creationId xmlns:a16="http://schemas.microsoft.com/office/drawing/2014/main" id="{C96FF4B5-CE71-40C9-F31E-89E286BC6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1338" y="3544888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</a:rPr>
              <a:t>– 7</a:t>
            </a:r>
          </a:p>
        </p:txBody>
      </p:sp>
      <p:sp>
        <p:nvSpPr>
          <p:cNvPr id="134261" name="Rectangle 117">
            <a:extLst>
              <a:ext uri="{FF2B5EF4-FFF2-40B4-BE49-F238E27FC236}">
                <a16:creationId xmlns:a16="http://schemas.microsoft.com/office/drawing/2014/main" id="{E17CACB0-920D-E12C-332E-DDA3724D1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7938" y="5045075"/>
            <a:ext cx="42751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3)  – 5 + 9  = </a:t>
            </a:r>
          </a:p>
        </p:txBody>
      </p:sp>
      <p:sp>
        <p:nvSpPr>
          <p:cNvPr id="134262" name="Rectangle 118">
            <a:extLst>
              <a:ext uri="{FF2B5EF4-FFF2-40B4-BE49-F238E27FC236}">
                <a16:creationId xmlns:a16="http://schemas.microsoft.com/office/drawing/2014/main" id="{6ABCC863-6BA4-CEA0-905A-24DC97505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063" y="5045075"/>
            <a:ext cx="1143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8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4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256" grpId="0"/>
      <p:bldP spid="134257" grpId="0"/>
      <p:bldP spid="134261" grpId="0"/>
      <p:bldP spid="1342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3289" name="Group 9">
            <a:extLst>
              <a:ext uri="{FF2B5EF4-FFF2-40B4-BE49-F238E27FC236}">
                <a16:creationId xmlns:a16="http://schemas.microsoft.com/office/drawing/2014/main" id="{28458789-BA34-F23C-C83D-E356631B1B03}"/>
              </a:ext>
            </a:extLst>
          </p:cNvPr>
          <p:cNvGrpSpPr>
            <a:grpSpLocks/>
          </p:cNvGrpSpPr>
          <p:nvPr/>
        </p:nvGrpSpPr>
        <p:grpSpPr bwMode="auto">
          <a:xfrm>
            <a:off x="2144713" y="1738313"/>
            <a:ext cx="4959350" cy="4305300"/>
            <a:chOff x="2478" y="1464"/>
            <a:chExt cx="3124" cy="2712"/>
          </a:xfrm>
        </p:grpSpPr>
        <p:grpSp>
          <p:nvGrpSpPr>
            <p:cNvPr id="353290" name="Group 10">
              <a:extLst>
                <a:ext uri="{FF2B5EF4-FFF2-40B4-BE49-F238E27FC236}">
                  <a16:creationId xmlns:a16="http://schemas.microsoft.com/office/drawing/2014/main" id="{742F25F1-7AB2-4F7A-7D8A-E96233F8E9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0" y="1464"/>
              <a:ext cx="3052" cy="2712"/>
              <a:chOff x="2550" y="1464"/>
              <a:chExt cx="3052" cy="2712"/>
            </a:xfrm>
          </p:grpSpPr>
          <p:grpSp>
            <p:nvGrpSpPr>
              <p:cNvPr id="353291" name="Group 11">
                <a:extLst>
                  <a:ext uri="{FF2B5EF4-FFF2-40B4-BE49-F238E27FC236}">
                    <a16:creationId xmlns:a16="http://schemas.microsoft.com/office/drawing/2014/main" id="{6735593F-B517-ADAB-1323-8A9E724A87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76" y="1586"/>
                <a:ext cx="2791" cy="2474"/>
                <a:chOff x="1416" y="1072"/>
                <a:chExt cx="2936" cy="2606"/>
              </a:xfrm>
            </p:grpSpPr>
            <p:sp>
              <p:nvSpPr>
                <p:cNvPr id="353292" name="Line 12">
                  <a:extLst>
                    <a:ext uri="{FF2B5EF4-FFF2-40B4-BE49-F238E27FC236}">
                      <a16:creationId xmlns:a16="http://schemas.microsoft.com/office/drawing/2014/main" id="{A151949C-439E-4E82-9162-8C2A304C57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3" y="1090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3" name="Line 13">
                  <a:extLst>
                    <a:ext uri="{FF2B5EF4-FFF2-40B4-BE49-F238E27FC236}">
                      <a16:creationId xmlns:a16="http://schemas.microsoft.com/office/drawing/2014/main" id="{D144BDEA-FDBD-8E1F-6993-2FBD8A1A08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5" y="1072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4" name="Line 14">
                  <a:extLst>
                    <a:ext uri="{FF2B5EF4-FFF2-40B4-BE49-F238E27FC236}">
                      <a16:creationId xmlns:a16="http://schemas.microsoft.com/office/drawing/2014/main" id="{F808CE7A-E4BB-F7CC-1272-14C497C3C5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27" y="1093"/>
                  <a:ext cx="0" cy="2578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5" name="Line 15">
                  <a:extLst>
                    <a:ext uri="{FF2B5EF4-FFF2-40B4-BE49-F238E27FC236}">
                      <a16:creationId xmlns:a16="http://schemas.microsoft.com/office/drawing/2014/main" id="{1FC7653C-099A-AF27-3710-296DF9A7DB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29" y="1086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6" name="Line 16">
                  <a:extLst>
                    <a:ext uri="{FF2B5EF4-FFF2-40B4-BE49-F238E27FC236}">
                      <a16:creationId xmlns:a16="http://schemas.microsoft.com/office/drawing/2014/main" id="{8DDA06EB-8317-7D6D-C245-81569F0500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23" y="1093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7" name="Line 17">
                  <a:extLst>
                    <a:ext uri="{FF2B5EF4-FFF2-40B4-BE49-F238E27FC236}">
                      <a16:creationId xmlns:a16="http://schemas.microsoft.com/office/drawing/2014/main" id="{550705EA-93F1-59A8-85F3-82E3C38B34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0" y="1086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8" name="Line 18">
                  <a:extLst>
                    <a:ext uri="{FF2B5EF4-FFF2-40B4-BE49-F238E27FC236}">
                      <a16:creationId xmlns:a16="http://schemas.microsoft.com/office/drawing/2014/main" id="{F099379F-7AAD-B0AD-3AE8-3DE41BA50C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2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299" name="Line 19">
                  <a:extLst>
                    <a:ext uri="{FF2B5EF4-FFF2-40B4-BE49-F238E27FC236}">
                      <a16:creationId xmlns:a16="http://schemas.microsoft.com/office/drawing/2014/main" id="{3CEE2467-ADFC-488A-1F4F-3E0C675FE2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4" y="1081"/>
                  <a:ext cx="0" cy="2592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0" name="Line 20">
                  <a:extLst>
                    <a:ext uri="{FF2B5EF4-FFF2-40B4-BE49-F238E27FC236}">
                      <a16:creationId xmlns:a16="http://schemas.microsoft.com/office/drawing/2014/main" id="{9E8389E2-CAE6-1629-1D45-3138002918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5" y="1088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1" name="Line 21">
                  <a:extLst>
                    <a:ext uri="{FF2B5EF4-FFF2-40B4-BE49-F238E27FC236}">
                      <a16:creationId xmlns:a16="http://schemas.microsoft.com/office/drawing/2014/main" id="{7FF23A0F-74F7-E21C-6539-4CF449C1E1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60" y="1081"/>
                  <a:ext cx="0" cy="2585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2" name="Line 22">
                  <a:extLst>
                    <a:ext uri="{FF2B5EF4-FFF2-40B4-BE49-F238E27FC236}">
                      <a16:creationId xmlns:a16="http://schemas.microsoft.com/office/drawing/2014/main" id="{6B0EE452-5DAA-4B4D-D0EA-2EE6A00EA4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16" y="367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3" name="Line 23">
                  <a:extLst>
                    <a:ext uri="{FF2B5EF4-FFF2-40B4-BE49-F238E27FC236}">
                      <a16:creationId xmlns:a16="http://schemas.microsoft.com/office/drawing/2014/main" id="{249D748A-31A7-0682-7237-923CC2FF1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 flipV="1">
                  <a:off x="1425" y="1084"/>
                  <a:ext cx="2927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4" name="Line 24">
                  <a:extLst>
                    <a:ext uri="{FF2B5EF4-FFF2-40B4-BE49-F238E27FC236}">
                      <a16:creationId xmlns:a16="http://schemas.microsoft.com/office/drawing/2014/main" id="{5B73C9E4-5F7F-FEB0-67A9-31CE410CE2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647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5" name="Line 25">
                  <a:extLst>
                    <a:ext uri="{FF2B5EF4-FFF2-40B4-BE49-F238E27FC236}">
                      <a16:creationId xmlns:a16="http://schemas.microsoft.com/office/drawing/2014/main" id="{45E191A2-F57F-7D3B-C326-FC9DD1BA7A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32" y="2918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6" name="Line 26">
                  <a:extLst>
                    <a:ext uri="{FF2B5EF4-FFF2-40B4-BE49-F238E27FC236}">
                      <a16:creationId xmlns:a16="http://schemas.microsoft.com/office/drawing/2014/main" id="{7B6EB287-86FE-635C-CC27-2FFB307604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182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7" name="Line 27">
                  <a:extLst>
                    <a:ext uri="{FF2B5EF4-FFF2-40B4-BE49-F238E27FC236}">
                      <a16:creationId xmlns:a16="http://schemas.microsoft.com/office/drawing/2014/main" id="{D8E4514B-7145-8E8E-780D-3AD3109CFD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3433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8" name="Line 28">
                  <a:extLst>
                    <a:ext uri="{FF2B5EF4-FFF2-40B4-BE49-F238E27FC236}">
                      <a16:creationId xmlns:a16="http://schemas.microsoft.com/office/drawing/2014/main" id="{DBD20485-060E-7BCC-B19C-19BC30CF7C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5" y="2133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09" name="Line 29">
                  <a:extLst>
                    <a:ext uri="{FF2B5EF4-FFF2-40B4-BE49-F238E27FC236}">
                      <a16:creationId xmlns:a16="http://schemas.microsoft.com/office/drawing/2014/main" id="{C129351A-9CC7-A39D-6DE4-D764D11EFF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344"/>
                  <a:ext cx="2906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10" name="Line 30">
                  <a:extLst>
                    <a:ext uri="{FF2B5EF4-FFF2-40B4-BE49-F238E27FC236}">
                      <a16:creationId xmlns:a16="http://schemas.microsoft.com/office/drawing/2014/main" id="{68373180-3C73-9BC9-898E-8D3711F9B7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1" y="1601"/>
                  <a:ext cx="2913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11" name="Line 31">
                  <a:extLst>
                    <a:ext uri="{FF2B5EF4-FFF2-40B4-BE49-F238E27FC236}">
                      <a16:creationId xmlns:a16="http://schemas.microsoft.com/office/drawing/2014/main" id="{A61C26B7-B4B1-0744-15B8-A2C4099EFF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 flipH="1">
                  <a:off x="1428" y="1872"/>
                  <a:ext cx="2920" cy="0"/>
                </a:xfrm>
                <a:prstGeom prst="line">
                  <a:avLst/>
                </a:pr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53312" name="Group 32">
                <a:extLst>
                  <a:ext uri="{FF2B5EF4-FFF2-40B4-BE49-F238E27FC236}">
                    <a16:creationId xmlns:a16="http://schemas.microsoft.com/office/drawing/2014/main" id="{1ED4F41E-EED7-58C0-2E99-3D0D36937E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0" y="1464"/>
                <a:ext cx="3052" cy="2712"/>
                <a:chOff x="1284" y="944"/>
                <a:chExt cx="3210" cy="2856"/>
              </a:xfrm>
            </p:grpSpPr>
            <p:sp>
              <p:nvSpPr>
                <p:cNvPr id="353313" name="Line 33">
                  <a:extLst>
                    <a:ext uri="{FF2B5EF4-FFF2-40B4-BE49-F238E27FC236}">
                      <a16:creationId xmlns:a16="http://schemas.microsoft.com/office/drawing/2014/main" id="{697283B8-AD21-B27E-AD8F-7A4F0FF29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8" y="944"/>
                  <a:ext cx="0" cy="2856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53314" name="Line 34">
                  <a:extLst>
                    <a:ext uri="{FF2B5EF4-FFF2-40B4-BE49-F238E27FC236}">
                      <a16:creationId xmlns:a16="http://schemas.microsoft.com/office/drawing/2014/main" id="{23A5FD28-241C-E7BE-94EC-FD18D9A2E3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4" y="2391"/>
                  <a:ext cx="3210" cy="1"/>
                </a:xfrm>
                <a:prstGeom prst="line">
                  <a:avLst/>
                </a:prstGeom>
                <a:noFill/>
                <a:ln w="63500">
                  <a:solidFill>
                    <a:srgbClr val="00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53315" name="Group 35">
              <a:extLst>
                <a:ext uri="{FF2B5EF4-FFF2-40B4-BE49-F238E27FC236}">
                  <a16:creationId xmlns:a16="http://schemas.microsoft.com/office/drawing/2014/main" id="{7551A344-1D32-3D7E-5B18-75B52B778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78" y="1517"/>
              <a:ext cx="3044" cy="2638"/>
              <a:chOff x="2478" y="1517"/>
              <a:chExt cx="3044" cy="2638"/>
            </a:xfrm>
          </p:grpSpPr>
          <p:grpSp>
            <p:nvGrpSpPr>
              <p:cNvPr id="353316" name="Group 36">
                <a:extLst>
                  <a:ext uri="{FF2B5EF4-FFF2-40B4-BE49-F238E27FC236}">
                    <a16:creationId xmlns:a16="http://schemas.microsoft.com/office/drawing/2014/main" id="{1A0437E1-2866-E8B8-8A65-27D0203FD0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68" y="2997"/>
                <a:ext cx="360" cy="1158"/>
                <a:chOff x="2565" y="2559"/>
                <a:chExt cx="379" cy="1219"/>
              </a:xfrm>
            </p:grpSpPr>
            <p:sp>
              <p:nvSpPr>
                <p:cNvPr id="353317" name="Rectangle 37">
                  <a:extLst>
                    <a:ext uri="{FF2B5EF4-FFF2-40B4-BE49-F238E27FC236}">
                      <a16:creationId xmlns:a16="http://schemas.microsoft.com/office/drawing/2014/main" id="{85F800E3-294D-6F80-6500-55E53E11B0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3" y="2559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53318" name="Rectangle 38">
                  <a:extLst>
                    <a:ext uri="{FF2B5EF4-FFF2-40B4-BE49-F238E27FC236}">
                      <a16:creationId xmlns:a16="http://schemas.microsoft.com/office/drawing/2014/main" id="{E123B880-3BA7-1894-C9BC-965EB45875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7" y="3077"/>
                  <a:ext cx="329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53319" name="Rectangle 39">
                  <a:extLst>
                    <a:ext uri="{FF2B5EF4-FFF2-40B4-BE49-F238E27FC236}">
                      <a16:creationId xmlns:a16="http://schemas.microsoft.com/office/drawing/2014/main" id="{0DDC9978-60BC-F4A4-A587-56D023CBBD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70" y="2818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53320" name="Rectangle 40">
                  <a:extLst>
                    <a:ext uri="{FF2B5EF4-FFF2-40B4-BE49-F238E27FC236}">
                      <a16:creationId xmlns:a16="http://schemas.microsoft.com/office/drawing/2014/main" id="{4EF4D445-1893-5C68-D8DA-2EA0DD218F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5" y="3349"/>
                  <a:ext cx="377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53321" name="Rectangle 41">
                  <a:extLst>
                    <a:ext uri="{FF2B5EF4-FFF2-40B4-BE49-F238E27FC236}">
                      <a16:creationId xmlns:a16="http://schemas.microsoft.com/office/drawing/2014/main" id="{B3AC03B5-4064-0CB8-A247-0790B30A82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68" y="3584"/>
                  <a:ext cx="361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53322" name="Group 42">
                <a:extLst>
                  <a:ext uri="{FF2B5EF4-FFF2-40B4-BE49-F238E27FC236}">
                    <a16:creationId xmlns:a16="http://schemas.microsoft.com/office/drawing/2014/main" id="{94042E29-8ABE-610C-41DE-69EE2ADBCC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78" y="2880"/>
                <a:ext cx="1451" cy="192"/>
                <a:chOff x="2478" y="2880"/>
                <a:chExt cx="1451" cy="192"/>
              </a:xfrm>
            </p:grpSpPr>
            <p:sp>
              <p:nvSpPr>
                <p:cNvPr id="353323" name="Rectangle 43">
                  <a:extLst>
                    <a:ext uri="{FF2B5EF4-FFF2-40B4-BE49-F238E27FC236}">
                      <a16:creationId xmlns:a16="http://schemas.microsoft.com/office/drawing/2014/main" id="{6C1B83E4-ECC0-2F54-E52F-AC9A333608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00" y="2889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-1</a:t>
                  </a:r>
                </a:p>
              </p:txBody>
            </p:sp>
            <p:sp>
              <p:nvSpPr>
                <p:cNvPr id="353324" name="Rectangle 44">
                  <a:extLst>
                    <a:ext uri="{FF2B5EF4-FFF2-40B4-BE49-F238E27FC236}">
                      <a16:creationId xmlns:a16="http://schemas.microsoft.com/office/drawing/2014/main" id="{97775B76-86E0-96C7-375D-841475B1BD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31" y="2880"/>
                  <a:ext cx="329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-3</a:t>
                  </a:r>
                </a:p>
              </p:txBody>
            </p:sp>
            <p:sp>
              <p:nvSpPr>
                <p:cNvPr id="353325" name="Rectangle 45">
                  <a:extLst>
                    <a:ext uri="{FF2B5EF4-FFF2-40B4-BE49-F238E27FC236}">
                      <a16:creationId xmlns:a16="http://schemas.microsoft.com/office/drawing/2014/main" id="{FFBB4956-65B6-280B-811A-4FF42E3E40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39" y="2890"/>
                  <a:ext cx="320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-2</a:t>
                  </a:r>
                </a:p>
              </p:txBody>
            </p:sp>
            <p:sp>
              <p:nvSpPr>
                <p:cNvPr id="353326" name="Rectangle 46">
                  <a:extLst>
                    <a:ext uri="{FF2B5EF4-FFF2-40B4-BE49-F238E27FC236}">
                      <a16:creationId xmlns:a16="http://schemas.microsoft.com/office/drawing/2014/main" id="{BA4517FF-3192-4C7F-6349-DE42788FA8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63" y="2889"/>
                  <a:ext cx="337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-4</a:t>
                  </a:r>
                </a:p>
              </p:txBody>
            </p:sp>
            <p:sp>
              <p:nvSpPr>
                <p:cNvPr id="353327" name="Rectangle 47">
                  <a:extLst>
                    <a:ext uri="{FF2B5EF4-FFF2-40B4-BE49-F238E27FC236}">
                      <a16:creationId xmlns:a16="http://schemas.microsoft.com/office/drawing/2014/main" id="{5ECE7A96-D95F-D9F5-700F-4052FAEF86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8" y="2890"/>
                  <a:ext cx="354" cy="1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-5</a:t>
                  </a:r>
                </a:p>
              </p:txBody>
            </p:sp>
          </p:grpSp>
          <p:grpSp>
            <p:nvGrpSpPr>
              <p:cNvPr id="353328" name="Group 48">
                <a:extLst>
                  <a:ext uri="{FF2B5EF4-FFF2-40B4-BE49-F238E27FC236}">
                    <a16:creationId xmlns:a16="http://schemas.microsoft.com/office/drawing/2014/main" id="{9E5EAC0D-7517-DB2B-0358-2B9E3F76B5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76" y="1517"/>
                <a:ext cx="183" cy="1186"/>
                <a:chOff x="2678" y="1000"/>
                <a:chExt cx="193" cy="1249"/>
              </a:xfrm>
            </p:grpSpPr>
            <p:sp>
              <p:nvSpPr>
                <p:cNvPr id="353329" name="Rectangle 49">
                  <a:extLst>
                    <a:ext uri="{FF2B5EF4-FFF2-40B4-BE49-F238E27FC236}">
                      <a16:creationId xmlns:a16="http://schemas.microsoft.com/office/drawing/2014/main" id="{F441BBB0-FD57-86CD-1344-A5A907D495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3" y="2055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1</a:t>
                  </a:r>
                </a:p>
              </p:txBody>
            </p:sp>
            <p:sp>
              <p:nvSpPr>
                <p:cNvPr id="353330" name="Rectangle 50">
                  <a:extLst>
                    <a:ext uri="{FF2B5EF4-FFF2-40B4-BE49-F238E27FC236}">
                      <a16:creationId xmlns:a16="http://schemas.microsoft.com/office/drawing/2014/main" id="{55CE0673-73E3-19D3-0D22-159CACABFA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6" y="1786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53331" name="Rectangle 51">
                  <a:extLst>
                    <a:ext uri="{FF2B5EF4-FFF2-40B4-BE49-F238E27FC236}">
                      <a16:creationId xmlns:a16="http://schemas.microsoft.com/office/drawing/2014/main" id="{1F2C41DE-050E-1B3C-EFD5-060D3A6482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8" y="1522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53332" name="Rectangle 52">
                  <a:extLst>
                    <a:ext uri="{FF2B5EF4-FFF2-40B4-BE49-F238E27FC236}">
                      <a16:creationId xmlns:a16="http://schemas.microsoft.com/office/drawing/2014/main" id="{F4A70F45-E9E3-F06E-97A1-6C7F180DAF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1" y="1253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53333" name="Rectangle 53">
                  <a:extLst>
                    <a:ext uri="{FF2B5EF4-FFF2-40B4-BE49-F238E27FC236}">
                      <a16:creationId xmlns:a16="http://schemas.microsoft.com/office/drawing/2014/main" id="{20000358-E0FB-C7CC-E6BA-C2BF380F7C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84" y="1000"/>
                  <a:ext cx="185" cy="19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</p:grpSp>
          <p:grpSp>
            <p:nvGrpSpPr>
              <p:cNvPr id="353334" name="Group 54">
                <a:extLst>
                  <a:ext uri="{FF2B5EF4-FFF2-40B4-BE49-F238E27FC236}">
                    <a16:creationId xmlns:a16="http://schemas.microsoft.com/office/drawing/2014/main" id="{4583367C-ABF3-D7A2-A981-EB207DFFC9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44" y="2856"/>
                <a:ext cx="1278" cy="212"/>
                <a:chOff x="4244" y="2856"/>
                <a:chExt cx="1278" cy="212"/>
              </a:xfrm>
            </p:grpSpPr>
            <p:sp>
              <p:nvSpPr>
                <p:cNvPr id="353335" name="Rectangle 55">
                  <a:extLst>
                    <a:ext uri="{FF2B5EF4-FFF2-40B4-BE49-F238E27FC236}">
                      <a16:creationId xmlns:a16="http://schemas.microsoft.com/office/drawing/2014/main" id="{B4E1EDAE-A667-AD87-7C92-4B993EF38B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12" y="2879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2</a:t>
                  </a:r>
                </a:p>
              </p:txBody>
            </p:sp>
            <p:sp>
              <p:nvSpPr>
                <p:cNvPr id="353336" name="Rectangle 56">
                  <a:extLst>
                    <a:ext uri="{FF2B5EF4-FFF2-40B4-BE49-F238E27FC236}">
                      <a16:creationId xmlns:a16="http://schemas.microsoft.com/office/drawing/2014/main" id="{72C7ABBD-C9EA-BF91-7A09-E39EED73D6D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86" y="2879"/>
                  <a:ext cx="175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3</a:t>
                  </a:r>
                </a:p>
              </p:txBody>
            </p:sp>
            <p:sp>
              <p:nvSpPr>
                <p:cNvPr id="353337" name="Rectangle 57">
                  <a:extLst>
                    <a:ext uri="{FF2B5EF4-FFF2-40B4-BE49-F238E27FC236}">
                      <a16:creationId xmlns:a16="http://schemas.microsoft.com/office/drawing/2014/main" id="{224006E7-7744-032A-DB0B-2DCB6CE20F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070" y="2883"/>
                  <a:ext cx="176" cy="18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4</a:t>
                  </a:r>
                </a:p>
              </p:txBody>
            </p:sp>
            <p:sp>
              <p:nvSpPr>
                <p:cNvPr id="353338" name="Rectangle 58">
                  <a:extLst>
                    <a:ext uri="{FF2B5EF4-FFF2-40B4-BE49-F238E27FC236}">
                      <a16:creationId xmlns:a16="http://schemas.microsoft.com/office/drawing/2014/main" id="{B6C1D336-618A-C206-67C8-5B2307FFC8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6" y="2879"/>
                  <a:ext cx="176" cy="1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>
                    <a:spcBef>
                      <a:spcPct val="0"/>
                    </a:spcBef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6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sz="2000"/>
                    <a:t>5</a:t>
                  </a:r>
                </a:p>
              </p:txBody>
            </p:sp>
            <p:sp>
              <p:nvSpPr>
                <p:cNvPr id="353339" name="Rectangle 59">
                  <a:extLst>
                    <a:ext uri="{FF2B5EF4-FFF2-40B4-BE49-F238E27FC236}">
                      <a16:creationId xmlns:a16="http://schemas.microsoft.com/office/drawing/2014/main" id="{C4B252D7-730E-E7F4-ACDD-FA89EB9BB6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44" y="2856"/>
                  <a:ext cx="212" cy="1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80808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marL="342900" indent="-342900" algn="l">
                    <a:defRPr sz="4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l">
                    <a:buChar char="–"/>
                    <a:defRPr sz="28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l">
                    <a:buChar char="•"/>
                    <a:defRPr sz="24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l">
                    <a:buChar char="–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l"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fontAlgn="base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2000"/>
                    <a:t>1</a:t>
                  </a:r>
                </a:p>
              </p:txBody>
            </p:sp>
          </p:grpSp>
        </p:grpSp>
      </p:grpSp>
      <p:sp>
        <p:nvSpPr>
          <p:cNvPr id="353340" name="Line 60">
            <a:extLst>
              <a:ext uri="{FF2B5EF4-FFF2-40B4-BE49-F238E27FC236}">
                <a16:creationId xmlns:a16="http://schemas.microsoft.com/office/drawing/2014/main" id="{5B747D5E-A69E-3369-1883-D2D8379AB845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668838" y="3919538"/>
            <a:ext cx="1408112" cy="1587"/>
          </a:xfrm>
          <a:prstGeom prst="line">
            <a:avLst/>
          </a:prstGeom>
          <a:noFill/>
          <a:ln w="101600">
            <a:solidFill>
              <a:srgbClr val="0000FF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342" name="Line 62">
            <a:extLst>
              <a:ext uri="{FF2B5EF4-FFF2-40B4-BE49-F238E27FC236}">
                <a16:creationId xmlns:a16="http://schemas.microsoft.com/office/drawing/2014/main" id="{BAA31D60-32BC-6823-6940-4FD3ABB8108F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3305175" y="3919538"/>
            <a:ext cx="1349375" cy="1587"/>
          </a:xfrm>
          <a:prstGeom prst="line">
            <a:avLst/>
          </a:prstGeom>
          <a:noFill/>
          <a:ln w="101600">
            <a:solidFill>
              <a:srgbClr val="0000FF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341" name="Line 61">
            <a:extLst>
              <a:ext uri="{FF2B5EF4-FFF2-40B4-BE49-F238E27FC236}">
                <a16:creationId xmlns:a16="http://schemas.microsoft.com/office/drawing/2014/main" id="{699EC75D-4261-6694-0BC1-CEB84CE336D7}"/>
              </a:ext>
            </a:extLst>
          </p:cNvPr>
          <p:cNvSpPr>
            <a:spLocks noChangeShapeType="1"/>
          </p:cNvSpPr>
          <p:nvPr/>
        </p:nvSpPr>
        <p:spPr bwMode="auto">
          <a:xfrm rot="-10800000">
            <a:off x="4675188" y="2689225"/>
            <a:ext cx="11112" cy="1173163"/>
          </a:xfrm>
          <a:prstGeom prst="line">
            <a:avLst/>
          </a:prstGeom>
          <a:noFill/>
          <a:ln w="101600">
            <a:solidFill>
              <a:srgbClr val="80008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344" name="Line 64">
            <a:extLst>
              <a:ext uri="{FF2B5EF4-FFF2-40B4-BE49-F238E27FC236}">
                <a16:creationId xmlns:a16="http://schemas.microsoft.com/office/drawing/2014/main" id="{B863560B-32D5-A8ED-EF0D-919AA6414950}"/>
              </a:ext>
            </a:extLst>
          </p:cNvPr>
          <p:cNvSpPr>
            <a:spLocks noChangeShapeType="1"/>
          </p:cNvSpPr>
          <p:nvPr/>
        </p:nvSpPr>
        <p:spPr bwMode="auto">
          <a:xfrm rot="-10800000" flipH="1" flipV="1">
            <a:off x="4672013" y="3876675"/>
            <a:ext cx="3175" cy="1338263"/>
          </a:xfrm>
          <a:prstGeom prst="line">
            <a:avLst/>
          </a:prstGeom>
          <a:noFill/>
          <a:ln w="101600">
            <a:solidFill>
              <a:srgbClr val="800080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3343" name="Rectangle 63">
            <a:extLst>
              <a:ext uri="{FF2B5EF4-FFF2-40B4-BE49-F238E27FC236}">
                <a16:creationId xmlns:a16="http://schemas.microsoft.com/office/drawing/2014/main" id="{512FC182-6B3B-1F5D-96E8-8CF483598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138" y="3529013"/>
            <a:ext cx="5524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00CCFF"/>
                </a:solidFill>
              </a:rPr>
              <a:t>x</a:t>
            </a:r>
          </a:p>
        </p:txBody>
      </p:sp>
      <p:sp>
        <p:nvSpPr>
          <p:cNvPr id="353345" name="Rectangle 65">
            <a:extLst>
              <a:ext uri="{FF2B5EF4-FFF2-40B4-BE49-F238E27FC236}">
                <a16:creationId xmlns:a16="http://schemas.microsoft.com/office/drawing/2014/main" id="{782BD627-E8C7-EF34-9693-A46E6B09C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25" y="3530600"/>
            <a:ext cx="5524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CC66FF"/>
                </a:solidFill>
              </a:rPr>
              <a:t>x</a:t>
            </a:r>
          </a:p>
        </p:txBody>
      </p:sp>
      <p:sp>
        <p:nvSpPr>
          <p:cNvPr id="353346" name="Rectangle 66">
            <a:extLst>
              <a:ext uri="{FF2B5EF4-FFF2-40B4-BE49-F238E27FC236}">
                <a16:creationId xmlns:a16="http://schemas.microsoft.com/office/drawing/2014/main" id="{D27FC3A3-72BC-C748-64C3-1B5547A45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313" y="3532188"/>
            <a:ext cx="55245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solidFill>
                  <a:srgbClr val="CC66FF"/>
                </a:solidFill>
              </a:rPr>
              <a:t>x</a:t>
            </a:r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0ADB236E-D07F-1ABF-F420-DE6EEE840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00550" y="3527425"/>
            <a:ext cx="552450" cy="71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CCFF"/>
                </a:solidFill>
              </a:rPr>
              <a:t>x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3D516013-DEF4-2E80-E6E9-2D6801640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5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6821E-7 L -0.1467 -3.46821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4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35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3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3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3.06358E-6 L 0.15487 0.0020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53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43" y="9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353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35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5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5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56069E-6 L 0.00086 -0.1798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99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35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35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5" presetClass="pat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77457E-6 L -0.00226 0.1817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90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9"/>
                                            </p:cond>
                                          </p:stCondLst>
                                        </p:cTn>
                                        <p:tgtEl>
                                          <p:spTgt spid="35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343" grpId="0"/>
      <p:bldP spid="353343" grpId="1"/>
      <p:bldP spid="353345" grpId="0"/>
      <p:bldP spid="353345" grpId="1"/>
      <p:bldP spid="353346" grpId="0"/>
      <p:bldP spid="353346" grpId="1"/>
      <p:bldP spid="353282" grpId="0" build="p"/>
      <p:bldP spid="353282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C2E7F703-E41A-4089-46D9-ED4BC39FF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996600"/>
                </a:solidFill>
              </a:rPr>
              <a:t>Definition</a:t>
            </a:r>
          </a:p>
        </p:txBody>
      </p:sp>
      <p:sp>
        <p:nvSpPr>
          <p:cNvPr id="262167" name="Rectangle 23">
            <a:extLst>
              <a:ext uri="{FF2B5EF4-FFF2-40B4-BE49-F238E27FC236}">
                <a16:creationId xmlns:a16="http://schemas.microsoft.com/office/drawing/2014/main" id="{CB225D56-6ACD-10FE-6FDF-4EA049467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1703388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grpSp>
        <p:nvGrpSpPr>
          <p:cNvPr id="262168" name="Group 24">
            <a:extLst>
              <a:ext uri="{FF2B5EF4-FFF2-40B4-BE49-F238E27FC236}">
                <a16:creationId xmlns:a16="http://schemas.microsoft.com/office/drawing/2014/main" id="{10A7C34A-8085-490C-A090-A18E2643B1F9}"/>
              </a:ext>
            </a:extLst>
          </p:cNvPr>
          <p:cNvGrpSpPr>
            <a:grpSpLocks/>
          </p:cNvGrpSpPr>
          <p:nvPr/>
        </p:nvGrpSpPr>
        <p:grpSpPr bwMode="auto">
          <a:xfrm>
            <a:off x="2489200" y="4241800"/>
            <a:ext cx="6197600" cy="1524000"/>
            <a:chOff x="3216" y="3264"/>
            <a:chExt cx="480" cy="816"/>
          </a:xfrm>
        </p:grpSpPr>
        <p:sp>
          <p:nvSpPr>
            <p:cNvPr id="262169" name="Rectangle 25">
              <a:extLst>
                <a:ext uri="{FF2B5EF4-FFF2-40B4-BE49-F238E27FC236}">
                  <a16:creationId xmlns:a16="http://schemas.microsoft.com/office/drawing/2014/main" id="{D634042D-3345-A914-ACB3-C9FC63E31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Y-value</a:t>
              </a:r>
            </a:p>
          </p:txBody>
        </p:sp>
        <p:sp>
          <p:nvSpPr>
            <p:cNvPr id="262170" name="Rectangle 26">
              <a:extLst>
                <a:ext uri="{FF2B5EF4-FFF2-40B4-BE49-F238E27FC236}">
                  <a16:creationId xmlns:a16="http://schemas.microsoft.com/office/drawing/2014/main" id="{99C87D00-9201-BA6B-F136-200E24FFF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X-value</a:t>
              </a:r>
            </a:p>
          </p:txBody>
        </p:sp>
        <p:sp>
          <p:nvSpPr>
            <p:cNvPr id="262171" name="Line 27">
              <a:extLst>
                <a:ext uri="{FF2B5EF4-FFF2-40B4-BE49-F238E27FC236}">
                  <a16:creationId xmlns:a16="http://schemas.microsoft.com/office/drawing/2014/main" id="{EC2EB8F3-A604-05D7-B789-713727A7DD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62172" name="Rectangle 28">
            <a:extLst>
              <a:ext uri="{FF2B5EF4-FFF2-40B4-BE49-F238E27FC236}">
                <a16:creationId xmlns:a16="http://schemas.microsoft.com/office/drawing/2014/main" id="{DA2FFEF7-AD6B-D2A6-F0DA-4D02EEF7C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" y="3092450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sp>
        <p:nvSpPr>
          <p:cNvPr id="262173" name="Rectangle 29">
            <a:extLst>
              <a:ext uri="{FF2B5EF4-FFF2-40B4-BE49-F238E27FC236}">
                <a16:creationId xmlns:a16="http://schemas.microsoft.com/office/drawing/2014/main" id="{BAAF65AF-6C8C-F05C-2434-C27850F51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1690688"/>
            <a:ext cx="9382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m</a:t>
            </a:r>
          </a:p>
        </p:txBody>
      </p:sp>
      <p:sp>
        <p:nvSpPr>
          <p:cNvPr id="262174" name="Rectangle 30">
            <a:extLst>
              <a:ext uri="{FF2B5EF4-FFF2-40B4-BE49-F238E27FC236}">
                <a16:creationId xmlns:a16="http://schemas.microsoft.com/office/drawing/2014/main" id="{284F1E9D-AB59-92FE-F431-2AB78D3DF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4603750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grpSp>
        <p:nvGrpSpPr>
          <p:cNvPr id="262175" name="Group 31">
            <a:extLst>
              <a:ext uri="{FF2B5EF4-FFF2-40B4-BE49-F238E27FC236}">
                <a16:creationId xmlns:a16="http://schemas.microsoft.com/office/drawing/2014/main" id="{4A8E3625-CAB4-E2F9-0D3C-09F7CCC7F674}"/>
              </a:ext>
            </a:extLst>
          </p:cNvPr>
          <p:cNvGrpSpPr>
            <a:grpSpLocks/>
          </p:cNvGrpSpPr>
          <p:nvPr/>
        </p:nvGrpSpPr>
        <p:grpSpPr bwMode="auto">
          <a:xfrm>
            <a:off x="2603500" y="2773363"/>
            <a:ext cx="1625600" cy="1409700"/>
            <a:chOff x="3216" y="3264"/>
            <a:chExt cx="480" cy="816"/>
          </a:xfrm>
        </p:grpSpPr>
        <p:sp>
          <p:nvSpPr>
            <p:cNvPr id="262176" name="Rectangle 32">
              <a:extLst>
                <a:ext uri="{FF2B5EF4-FFF2-40B4-BE49-F238E27FC236}">
                  <a16:creationId xmlns:a16="http://schemas.microsoft.com/office/drawing/2014/main" id="{358E458B-9414-E1CA-2660-4E076B50D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Rise</a:t>
              </a:r>
            </a:p>
          </p:txBody>
        </p:sp>
        <p:sp>
          <p:nvSpPr>
            <p:cNvPr id="262177" name="Rectangle 33">
              <a:extLst>
                <a:ext uri="{FF2B5EF4-FFF2-40B4-BE49-F238E27FC236}">
                  <a16:creationId xmlns:a16="http://schemas.microsoft.com/office/drawing/2014/main" id="{8E0F9327-FD41-FAC1-DDDD-7DF8E09242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Run</a:t>
              </a:r>
            </a:p>
          </p:txBody>
        </p:sp>
        <p:sp>
          <p:nvSpPr>
            <p:cNvPr id="262178" name="Line 34">
              <a:extLst>
                <a:ext uri="{FF2B5EF4-FFF2-40B4-BE49-F238E27FC236}">
                  <a16:creationId xmlns:a16="http://schemas.microsoft.com/office/drawing/2014/main" id="{9C2A28F1-06D8-61E3-3A70-A40AFCB67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7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5859D4D4-AA41-3FA4-C3BC-4FD05C6977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067800" cy="1143000"/>
          </a:xfrm>
        </p:spPr>
        <p:txBody>
          <a:bodyPr/>
          <a:lstStyle/>
          <a:p>
            <a:r>
              <a:rPr lang="en-US" altLang="en-US" sz="7200">
                <a:solidFill>
                  <a:srgbClr val="996600"/>
                </a:solidFill>
              </a:rPr>
              <a:t>What is range?</a:t>
            </a:r>
          </a:p>
        </p:txBody>
      </p:sp>
      <p:grpSp>
        <p:nvGrpSpPr>
          <p:cNvPr id="336900" name="Group 4">
            <a:extLst>
              <a:ext uri="{FF2B5EF4-FFF2-40B4-BE49-F238E27FC236}">
                <a16:creationId xmlns:a16="http://schemas.microsoft.com/office/drawing/2014/main" id="{15318812-CF1E-F3D6-BA19-538FE3F6FA29}"/>
              </a:ext>
            </a:extLst>
          </p:cNvPr>
          <p:cNvGrpSpPr>
            <a:grpSpLocks/>
          </p:cNvGrpSpPr>
          <p:nvPr/>
        </p:nvGrpSpPr>
        <p:grpSpPr bwMode="auto">
          <a:xfrm>
            <a:off x="2489200" y="2120900"/>
            <a:ext cx="6197600" cy="1524000"/>
            <a:chOff x="3216" y="3264"/>
            <a:chExt cx="480" cy="816"/>
          </a:xfrm>
        </p:grpSpPr>
        <p:sp>
          <p:nvSpPr>
            <p:cNvPr id="336901" name="Rectangle 5">
              <a:extLst>
                <a:ext uri="{FF2B5EF4-FFF2-40B4-BE49-F238E27FC236}">
                  <a16:creationId xmlns:a16="http://schemas.microsoft.com/office/drawing/2014/main" id="{F5BB37BB-FDD8-BB63-85BF-654C3296E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264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Y-value</a:t>
              </a:r>
            </a:p>
          </p:txBody>
        </p:sp>
        <p:sp>
          <p:nvSpPr>
            <p:cNvPr id="336902" name="Rectangle 6">
              <a:extLst>
                <a:ext uri="{FF2B5EF4-FFF2-40B4-BE49-F238E27FC236}">
                  <a16:creationId xmlns:a16="http://schemas.microsoft.com/office/drawing/2014/main" id="{D29AE8E2-1E1E-76FF-1666-A4C844A85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696"/>
              <a:ext cx="480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>
                <a:defRPr sz="4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l">
                <a:buChar char="–"/>
                <a:defRPr sz="28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l">
                <a:buChar char="•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l">
                <a:buChar char="–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l"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en-US"/>
                <a:t>range of the X-value</a:t>
              </a:r>
            </a:p>
          </p:txBody>
        </p:sp>
        <p:sp>
          <p:nvSpPr>
            <p:cNvPr id="336903" name="Line 7">
              <a:extLst>
                <a:ext uri="{FF2B5EF4-FFF2-40B4-BE49-F238E27FC236}">
                  <a16:creationId xmlns:a16="http://schemas.microsoft.com/office/drawing/2014/main" id="{2C2E6E2B-629D-DCCD-7078-2E6D8192B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6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36906" name="Rectangle 10">
            <a:extLst>
              <a:ext uri="{FF2B5EF4-FFF2-40B4-BE49-F238E27FC236}">
                <a16:creationId xmlns:a16="http://schemas.microsoft.com/office/drawing/2014/main" id="{69CD782E-A08F-3AEC-5790-3BEE80063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482850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Slope </a:t>
            </a:r>
            <a:r>
              <a:rPr lang="en-US" altLang="en-US"/>
              <a:t>–  </a:t>
            </a:r>
          </a:p>
        </p:txBody>
      </p:sp>
      <p:sp>
        <p:nvSpPr>
          <p:cNvPr id="336911" name="Rectangle 15">
            <a:extLst>
              <a:ext uri="{FF2B5EF4-FFF2-40B4-BE49-F238E27FC236}">
                <a16:creationId xmlns:a16="http://schemas.microsoft.com/office/drawing/2014/main" id="{C750385F-7A11-BC1D-9227-8455B87C4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4379913"/>
            <a:ext cx="2514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>
                <a:solidFill>
                  <a:srgbClr val="0000FF"/>
                </a:solidFill>
              </a:rPr>
              <a:t>Range </a:t>
            </a:r>
            <a:r>
              <a:rPr lang="en-US" altLang="en-US"/>
              <a:t>–  </a:t>
            </a:r>
          </a:p>
        </p:txBody>
      </p:sp>
      <p:sp>
        <p:nvSpPr>
          <p:cNvPr id="336912" name="Rectangle 16">
            <a:extLst>
              <a:ext uri="{FF2B5EF4-FFF2-40B4-BE49-F238E27FC236}">
                <a16:creationId xmlns:a16="http://schemas.microsoft.com/office/drawing/2014/main" id="{60486132-D165-A823-2FE3-CAA11BEE2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8588" y="4319588"/>
            <a:ext cx="620871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/>
              <a:t>Highest number minus the Lowest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11" grpId="0"/>
      <p:bldP spid="3369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7" name="Rectangle 57">
            <a:extLst>
              <a:ext uri="{FF2B5EF4-FFF2-40B4-BE49-F238E27FC236}">
                <a16:creationId xmlns:a16="http://schemas.microsoft.com/office/drawing/2014/main" id="{06A3810D-4A11-790D-A826-D3FAC020117C}"/>
              </a:ext>
            </a:extLst>
          </p:cNvPr>
          <p:cNvSpPr>
            <a:spLocks noChangeArrowheads="1"/>
          </p:cNvSpPr>
          <p:nvPr/>
        </p:nvSpPr>
        <p:spPr bwMode="auto">
          <a:xfrm rot="9013152">
            <a:off x="4384675" y="3843338"/>
            <a:ext cx="614363" cy="804862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7256" name="Group 56">
            <a:extLst>
              <a:ext uri="{FF2B5EF4-FFF2-40B4-BE49-F238E27FC236}">
                <a16:creationId xmlns:a16="http://schemas.microsoft.com/office/drawing/2014/main" id="{E01FFA4D-CC7F-D7C6-C3FB-D2B6EC49F531}"/>
              </a:ext>
            </a:extLst>
          </p:cNvPr>
          <p:cNvGrpSpPr>
            <a:grpSpLocks/>
          </p:cNvGrpSpPr>
          <p:nvPr/>
        </p:nvGrpSpPr>
        <p:grpSpPr bwMode="auto">
          <a:xfrm>
            <a:off x="4186238" y="4083050"/>
            <a:ext cx="309562" cy="1262063"/>
            <a:chOff x="1717" y="2260"/>
            <a:chExt cx="130" cy="503"/>
          </a:xfrm>
        </p:grpSpPr>
        <p:sp>
          <p:nvSpPr>
            <p:cNvPr id="307253" name="Rectangle 53">
              <a:extLst>
                <a:ext uri="{FF2B5EF4-FFF2-40B4-BE49-F238E27FC236}">
                  <a16:creationId xmlns:a16="http://schemas.microsoft.com/office/drawing/2014/main" id="{6B79B5A2-267E-E9DF-B742-4C2CA74272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13152">
              <a:off x="1717" y="2260"/>
              <a:ext cx="95" cy="23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54" name="Rectangle 54">
              <a:extLst>
                <a:ext uri="{FF2B5EF4-FFF2-40B4-BE49-F238E27FC236}">
                  <a16:creationId xmlns:a16="http://schemas.microsoft.com/office/drawing/2014/main" id="{C77F7AD0-50CC-4EC5-CF9F-D8C4926E31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732" y="2435"/>
              <a:ext cx="115" cy="328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7576" name="Group 376">
            <a:extLst>
              <a:ext uri="{FF2B5EF4-FFF2-40B4-BE49-F238E27FC236}">
                <a16:creationId xmlns:a16="http://schemas.microsoft.com/office/drawing/2014/main" id="{3895420D-0836-A06A-E645-DFF9156A90E7}"/>
              </a:ext>
            </a:extLst>
          </p:cNvPr>
          <p:cNvGrpSpPr>
            <a:grpSpLocks/>
          </p:cNvGrpSpPr>
          <p:nvPr/>
        </p:nvGrpSpPr>
        <p:grpSpPr bwMode="auto">
          <a:xfrm>
            <a:off x="3173413" y="1936750"/>
            <a:ext cx="4032250" cy="4476750"/>
            <a:chOff x="1999" y="1212"/>
            <a:chExt cx="2540" cy="2820"/>
          </a:xfrm>
        </p:grpSpPr>
        <p:sp>
          <p:nvSpPr>
            <p:cNvPr id="307252" name="Rectangle 52">
              <a:extLst>
                <a:ext uri="{FF2B5EF4-FFF2-40B4-BE49-F238E27FC236}">
                  <a16:creationId xmlns:a16="http://schemas.microsoft.com/office/drawing/2014/main" id="{58696803-B0D8-3F02-CBFB-CBAE18B5FA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84" y="2875"/>
              <a:ext cx="662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50" name="Rectangle 50">
              <a:extLst>
                <a:ext uri="{FF2B5EF4-FFF2-40B4-BE49-F238E27FC236}">
                  <a16:creationId xmlns:a16="http://schemas.microsoft.com/office/drawing/2014/main" id="{8B12702A-A13E-9B86-1A0D-F4E402DD90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29" y="2196"/>
              <a:ext cx="247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51" name="Rectangle 51">
              <a:extLst>
                <a:ext uri="{FF2B5EF4-FFF2-40B4-BE49-F238E27FC236}">
                  <a16:creationId xmlns:a16="http://schemas.microsoft.com/office/drawing/2014/main" id="{506251A8-A320-02D9-2B8B-DF6079B8D9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319" y="2740"/>
              <a:ext cx="608" cy="12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9" name="Rectangle 49">
              <a:extLst>
                <a:ext uri="{FF2B5EF4-FFF2-40B4-BE49-F238E27FC236}">
                  <a16:creationId xmlns:a16="http://schemas.microsoft.com/office/drawing/2014/main" id="{367EDCE3-5A43-CA7A-D6D0-B766998A608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44" y="1275"/>
              <a:ext cx="625" cy="54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8" name="Rectangle 48">
              <a:extLst>
                <a:ext uri="{FF2B5EF4-FFF2-40B4-BE49-F238E27FC236}">
                  <a16:creationId xmlns:a16="http://schemas.microsoft.com/office/drawing/2014/main" id="{C19694D3-2169-4A1C-9F8D-635BD824FE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4167">
              <a:off x="3812" y="1359"/>
              <a:ext cx="625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7" name="Rectangle 47">
              <a:extLst>
                <a:ext uri="{FF2B5EF4-FFF2-40B4-BE49-F238E27FC236}">
                  <a16:creationId xmlns:a16="http://schemas.microsoft.com/office/drawing/2014/main" id="{D6C7C95A-C4D9-9EFF-F6EA-FE742034173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4167">
              <a:off x="2174" y="3087"/>
              <a:ext cx="625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6" name="Rectangle 46">
              <a:extLst>
                <a:ext uri="{FF2B5EF4-FFF2-40B4-BE49-F238E27FC236}">
                  <a16:creationId xmlns:a16="http://schemas.microsoft.com/office/drawing/2014/main" id="{62BFB72D-3C58-0215-248D-AFD44C382E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4167">
              <a:off x="2097" y="3316"/>
              <a:ext cx="626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5" name="Rectangle 45">
              <a:extLst>
                <a:ext uri="{FF2B5EF4-FFF2-40B4-BE49-F238E27FC236}">
                  <a16:creationId xmlns:a16="http://schemas.microsoft.com/office/drawing/2014/main" id="{0785B5DA-ABFB-F0C6-8AC6-48ABE5BAD49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025" y="2922"/>
              <a:ext cx="558" cy="57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4" name="Rectangle 44">
              <a:extLst>
                <a:ext uri="{FF2B5EF4-FFF2-40B4-BE49-F238E27FC236}">
                  <a16:creationId xmlns:a16="http://schemas.microsoft.com/office/drawing/2014/main" id="{A9C74A9C-5B41-7B86-C20C-0F6197D4A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3" y="3461"/>
              <a:ext cx="846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3" name="Rectangle 43">
              <a:extLst>
                <a:ext uri="{FF2B5EF4-FFF2-40B4-BE49-F238E27FC236}">
                  <a16:creationId xmlns:a16="http://schemas.microsoft.com/office/drawing/2014/main" id="{E73931D8-121C-9685-54FD-7A7877E98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3" y="1805"/>
              <a:ext cx="862" cy="222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42" name="Rectangle 42">
              <a:extLst>
                <a:ext uri="{FF2B5EF4-FFF2-40B4-BE49-F238E27FC236}">
                  <a16:creationId xmlns:a16="http://schemas.microsoft.com/office/drawing/2014/main" id="{561C9BC3-64C3-FB2A-9D9C-765D3B828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1776"/>
              <a:ext cx="846" cy="225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08" name="Line 8">
              <a:extLst>
                <a:ext uri="{FF2B5EF4-FFF2-40B4-BE49-F238E27FC236}">
                  <a16:creationId xmlns:a16="http://schemas.microsoft.com/office/drawing/2014/main" id="{B27885A6-B3FD-6C12-20F2-50873C6E95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3" y="2922"/>
              <a:ext cx="312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1" name="Line 11">
              <a:extLst>
                <a:ext uri="{FF2B5EF4-FFF2-40B4-BE49-F238E27FC236}">
                  <a16:creationId xmlns:a16="http://schemas.microsoft.com/office/drawing/2014/main" id="{FB0542BF-C44A-7AA8-6D0F-5DC071529A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7" y="2351"/>
              <a:ext cx="150" cy="2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2" name="Line 12">
              <a:extLst>
                <a:ext uri="{FF2B5EF4-FFF2-40B4-BE49-F238E27FC236}">
                  <a16:creationId xmlns:a16="http://schemas.microsoft.com/office/drawing/2014/main" id="{4E1D8225-40D3-0890-5F39-CDF4C30B69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1" y="1787"/>
              <a:ext cx="312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3" name="Line 13">
              <a:extLst>
                <a:ext uri="{FF2B5EF4-FFF2-40B4-BE49-F238E27FC236}">
                  <a16:creationId xmlns:a16="http://schemas.microsoft.com/office/drawing/2014/main" id="{6818A68E-1948-184A-BD9D-7759CE5567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3" y="1223"/>
              <a:ext cx="312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4" name="Line 14">
              <a:extLst>
                <a:ext uri="{FF2B5EF4-FFF2-40B4-BE49-F238E27FC236}">
                  <a16:creationId xmlns:a16="http://schemas.microsoft.com/office/drawing/2014/main" id="{0F421DC3-C1B7-B40C-C70E-BB7F17F26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5" y="2927"/>
              <a:ext cx="0" cy="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5" name="Line 15">
              <a:extLst>
                <a:ext uri="{FF2B5EF4-FFF2-40B4-BE49-F238E27FC236}">
                  <a16:creationId xmlns:a16="http://schemas.microsoft.com/office/drawing/2014/main" id="{CEDE0FEC-E4D6-CA5D-5B40-4BFD6FB137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2" y="2355"/>
              <a:ext cx="0" cy="5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6" name="Line 16">
              <a:extLst>
                <a:ext uri="{FF2B5EF4-FFF2-40B4-BE49-F238E27FC236}">
                  <a16:creationId xmlns:a16="http://schemas.microsoft.com/office/drawing/2014/main" id="{C6FA9AB1-AB1D-BC80-0868-7754B23D4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6" y="1791"/>
              <a:ext cx="0" cy="5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7" name="Line 17">
              <a:extLst>
                <a:ext uri="{FF2B5EF4-FFF2-40B4-BE49-F238E27FC236}">
                  <a16:creationId xmlns:a16="http://schemas.microsoft.com/office/drawing/2014/main" id="{D273683F-3CED-62B3-D31B-2E47BD7DBB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8" y="1227"/>
              <a:ext cx="0" cy="5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8" name="Line 18">
              <a:extLst>
                <a:ext uri="{FF2B5EF4-FFF2-40B4-BE49-F238E27FC236}">
                  <a16:creationId xmlns:a16="http://schemas.microsoft.com/office/drawing/2014/main" id="{B4860046-E7DF-03FB-C574-6E6B0A7A3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2" y="3471"/>
              <a:ext cx="0" cy="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19" name="Line 19">
              <a:extLst>
                <a:ext uri="{FF2B5EF4-FFF2-40B4-BE49-F238E27FC236}">
                  <a16:creationId xmlns:a16="http://schemas.microsoft.com/office/drawing/2014/main" id="{5FCB25E6-3BB8-485C-ADC4-963D0266C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913"/>
              <a:ext cx="0" cy="5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0" name="Line 20">
              <a:extLst>
                <a:ext uri="{FF2B5EF4-FFF2-40B4-BE49-F238E27FC236}">
                  <a16:creationId xmlns:a16="http://schemas.microsoft.com/office/drawing/2014/main" id="{0AE2E153-CA1C-8163-CEA7-B2987D47A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2355"/>
              <a:ext cx="0" cy="5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1" name="Line 21">
              <a:extLst>
                <a:ext uri="{FF2B5EF4-FFF2-40B4-BE49-F238E27FC236}">
                  <a16:creationId xmlns:a16="http://schemas.microsoft.com/office/drawing/2014/main" id="{6E16D77E-93A9-7F7B-96DD-15A18CBE6D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8" y="1779"/>
              <a:ext cx="0" cy="5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2" name="Line 22">
              <a:extLst>
                <a:ext uri="{FF2B5EF4-FFF2-40B4-BE49-F238E27FC236}">
                  <a16:creationId xmlns:a16="http://schemas.microsoft.com/office/drawing/2014/main" id="{5B1F226A-3582-3122-996A-1B8FFCC517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9" y="3479"/>
              <a:ext cx="318" cy="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3" name="Line 23">
              <a:extLst>
                <a:ext uri="{FF2B5EF4-FFF2-40B4-BE49-F238E27FC236}">
                  <a16:creationId xmlns:a16="http://schemas.microsoft.com/office/drawing/2014/main" id="{46AA4EAE-025B-6927-746C-DBACE416F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0" y="2907"/>
              <a:ext cx="324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4" name="Line 24">
              <a:extLst>
                <a:ext uri="{FF2B5EF4-FFF2-40B4-BE49-F238E27FC236}">
                  <a16:creationId xmlns:a16="http://schemas.microsoft.com/office/drawing/2014/main" id="{2D9AF77A-C3DD-1F23-3E5A-9E852EE8AA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6" y="2336"/>
              <a:ext cx="324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5" name="Line 25">
              <a:extLst>
                <a:ext uri="{FF2B5EF4-FFF2-40B4-BE49-F238E27FC236}">
                  <a16:creationId xmlns:a16="http://schemas.microsoft.com/office/drawing/2014/main" id="{AC819ED8-8037-8E0A-5B06-F1B39F837E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772"/>
              <a:ext cx="324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6" name="Line 26">
              <a:extLst>
                <a:ext uri="{FF2B5EF4-FFF2-40B4-BE49-F238E27FC236}">
                  <a16:creationId xmlns:a16="http://schemas.microsoft.com/office/drawing/2014/main" id="{E363C211-D0E1-47F3-5F53-DE176327C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4" y="3464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7" name="Line 27">
              <a:extLst>
                <a:ext uri="{FF2B5EF4-FFF2-40B4-BE49-F238E27FC236}">
                  <a16:creationId xmlns:a16="http://schemas.microsoft.com/office/drawing/2014/main" id="{452D5AB7-5334-15F4-7582-7BB26ABE25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1" y="2898"/>
              <a:ext cx="5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8" name="Line 28">
              <a:extLst>
                <a:ext uri="{FF2B5EF4-FFF2-40B4-BE49-F238E27FC236}">
                  <a16:creationId xmlns:a16="http://schemas.microsoft.com/office/drawing/2014/main" id="{76145E52-0049-8349-2F62-1EB9C68AD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9" y="2333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29" name="Line 29">
              <a:extLst>
                <a:ext uri="{FF2B5EF4-FFF2-40B4-BE49-F238E27FC236}">
                  <a16:creationId xmlns:a16="http://schemas.microsoft.com/office/drawing/2014/main" id="{C9183C22-E71A-58D5-11D6-83CE386975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27" y="1793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0" name="Line 30">
              <a:extLst>
                <a:ext uri="{FF2B5EF4-FFF2-40B4-BE49-F238E27FC236}">
                  <a16:creationId xmlns:a16="http://schemas.microsoft.com/office/drawing/2014/main" id="{D6721E3B-7668-95C7-1059-660316A542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51" y="2345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1" name="Line 31">
              <a:extLst>
                <a:ext uri="{FF2B5EF4-FFF2-40B4-BE49-F238E27FC236}">
                  <a16:creationId xmlns:a16="http://schemas.microsoft.com/office/drawing/2014/main" id="{DE9FFB0C-A132-8F2F-D810-25CB4F6AEB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5" y="2927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2" name="Line 32">
              <a:extLst>
                <a:ext uri="{FF2B5EF4-FFF2-40B4-BE49-F238E27FC236}">
                  <a16:creationId xmlns:a16="http://schemas.microsoft.com/office/drawing/2014/main" id="{BC4DA2A5-29A7-F1D6-62ED-227FD810D4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1" y="1781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3" name="Line 33">
              <a:extLst>
                <a:ext uri="{FF2B5EF4-FFF2-40B4-BE49-F238E27FC236}">
                  <a16:creationId xmlns:a16="http://schemas.microsoft.com/office/drawing/2014/main" id="{C0F01B4C-7C0C-1C77-C0A1-D243D4F0DC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9" y="1229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4" name="Line 34">
              <a:extLst>
                <a:ext uri="{FF2B5EF4-FFF2-40B4-BE49-F238E27FC236}">
                  <a16:creationId xmlns:a16="http://schemas.microsoft.com/office/drawing/2014/main" id="{D3E3791B-8C5B-FF84-2338-3D42B25C7F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5" y="1212"/>
              <a:ext cx="324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6" name="Line 36">
              <a:extLst>
                <a:ext uri="{FF2B5EF4-FFF2-40B4-BE49-F238E27FC236}">
                  <a16:creationId xmlns:a16="http://schemas.microsoft.com/office/drawing/2014/main" id="{8FCFEC64-426E-AC58-1E9F-F1DA950B36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9" y="4032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37" name="Line 37">
              <a:extLst>
                <a:ext uri="{FF2B5EF4-FFF2-40B4-BE49-F238E27FC236}">
                  <a16:creationId xmlns:a16="http://schemas.microsoft.com/office/drawing/2014/main" id="{1C38B375-6B64-B751-F81F-BEC655562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1" y="1769"/>
              <a:ext cx="0" cy="2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240" name="Line 40">
              <a:extLst>
                <a:ext uri="{FF2B5EF4-FFF2-40B4-BE49-F238E27FC236}">
                  <a16:creationId xmlns:a16="http://schemas.microsoft.com/office/drawing/2014/main" id="{EA147C8F-84AC-7BD5-1C8A-94D15FCBB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829"/>
              <a:ext cx="36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241" name="Line 41">
            <a:extLst>
              <a:ext uri="{FF2B5EF4-FFF2-40B4-BE49-F238E27FC236}">
                <a16:creationId xmlns:a16="http://schemas.microsoft.com/office/drawing/2014/main" id="{F71BF13B-8942-7C10-90C0-45777CB9C0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71963" y="4094163"/>
            <a:ext cx="22860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575" name="Group 375">
            <a:extLst>
              <a:ext uri="{FF2B5EF4-FFF2-40B4-BE49-F238E27FC236}">
                <a16:creationId xmlns:a16="http://schemas.microsoft.com/office/drawing/2014/main" id="{0D81C95F-B663-2E2D-5A73-4F3395769718}"/>
              </a:ext>
            </a:extLst>
          </p:cNvPr>
          <p:cNvGrpSpPr>
            <a:grpSpLocks/>
          </p:cNvGrpSpPr>
          <p:nvPr/>
        </p:nvGrpSpPr>
        <p:grpSpPr bwMode="auto">
          <a:xfrm>
            <a:off x="1790700" y="5275263"/>
            <a:ext cx="1343025" cy="795337"/>
            <a:chOff x="152" y="3355"/>
            <a:chExt cx="846" cy="501"/>
          </a:xfrm>
        </p:grpSpPr>
        <p:grpSp>
          <p:nvGrpSpPr>
            <p:cNvPr id="307574" name="Group 374">
              <a:extLst>
                <a:ext uri="{FF2B5EF4-FFF2-40B4-BE49-F238E27FC236}">
                  <a16:creationId xmlns:a16="http://schemas.microsoft.com/office/drawing/2014/main" id="{CC30BF7C-EFE7-682C-269D-D18AB60C9F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8" y="3358"/>
              <a:ext cx="806" cy="467"/>
              <a:chOff x="178" y="3358"/>
              <a:chExt cx="806" cy="467"/>
            </a:xfrm>
          </p:grpSpPr>
          <p:grpSp>
            <p:nvGrpSpPr>
              <p:cNvPr id="307569" name="Group 369">
                <a:extLst>
                  <a:ext uri="{FF2B5EF4-FFF2-40B4-BE49-F238E27FC236}">
                    <a16:creationId xmlns:a16="http://schemas.microsoft.com/office/drawing/2014/main" id="{5FBE97C0-F4D0-A091-0D5F-12C329A9935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" y="3358"/>
                <a:ext cx="806" cy="467"/>
                <a:chOff x="178" y="3358"/>
                <a:chExt cx="806" cy="467"/>
              </a:xfrm>
            </p:grpSpPr>
            <p:grpSp>
              <p:nvGrpSpPr>
                <p:cNvPr id="307566" name="Group 366">
                  <a:extLst>
                    <a:ext uri="{FF2B5EF4-FFF2-40B4-BE49-F238E27FC236}">
                      <a16:creationId xmlns:a16="http://schemas.microsoft.com/office/drawing/2014/main" id="{24892891-1D57-4EEE-DB46-ADBA1057616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8" y="3358"/>
                  <a:ext cx="806" cy="467"/>
                  <a:chOff x="178" y="3358"/>
                  <a:chExt cx="806" cy="467"/>
                </a:xfrm>
              </p:grpSpPr>
              <p:grpSp>
                <p:nvGrpSpPr>
                  <p:cNvPr id="307565" name="Group 365">
                    <a:extLst>
                      <a:ext uri="{FF2B5EF4-FFF2-40B4-BE49-F238E27FC236}">
                        <a16:creationId xmlns:a16="http://schemas.microsoft.com/office/drawing/2014/main" id="{1D4095A5-3709-F87E-D013-B368EF4272E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8" y="3358"/>
                    <a:ext cx="806" cy="467"/>
                    <a:chOff x="178" y="3358"/>
                    <a:chExt cx="806" cy="467"/>
                  </a:xfrm>
                </p:grpSpPr>
                <p:grpSp>
                  <p:nvGrpSpPr>
                    <p:cNvPr id="307564" name="Group 364">
                      <a:extLst>
                        <a:ext uri="{FF2B5EF4-FFF2-40B4-BE49-F238E27FC236}">
                          <a16:creationId xmlns:a16="http://schemas.microsoft.com/office/drawing/2014/main" id="{5107994E-BC8B-91E5-FEC8-ECB8669F4C2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8" y="3377"/>
                      <a:ext cx="806" cy="448"/>
                      <a:chOff x="178" y="3377"/>
                      <a:chExt cx="806" cy="448"/>
                    </a:xfrm>
                  </p:grpSpPr>
                  <p:grpSp>
                    <p:nvGrpSpPr>
                      <p:cNvPr id="307296" name="Group 96">
                        <a:extLst>
                          <a:ext uri="{FF2B5EF4-FFF2-40B4-BE49-F238E27FC236}">
                            <a16:creationId xmlns:a16="http://schemas.microsoft.com/office/drawing/2014/main" id="{DEDF8F2B-B376-F65B-69F0-DDFEED76FD4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" y="3476"/>
                        <a:ext cx="806" cy="349"/>
                        <a:chOff x="2847" y="1720"/>
                        <a:chExt cx="2239" cy="971"/>
                      </a:xfrm>
                    </p:grpSpPr>
                    <p:grpSp>
                      <p:nvGrpSpPr>
                        <p:cNvPr id="307295" name="Group 95">
                          <a:extLst>
                            <a:ext uri="{FF2B5EF4-FFF2-40B4-BE49-F238E27FC236}">
                              <a16:creationId xmlns:a16="http://schemas.microsoft.com/office/drawing/2014/main" id="{5F39C2EC-B3AB-915B-93CF-81E45623EFA2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47" y="1720"/>
                          <a:ext cx="2239" cy="971"/>
                          <a:chOff x="2847" y="1720"/>
                          <a:chExt cx="2239" cy="971"/>
                        </a:xfrm>
                      </p:grpSpPr>
                      <p:sp>
                        <p:nvSpPr>
                          <p:cNvPr id="307293" name="Rectangle 93">
                            <a:extLst>
                              <a:ext uri="{FF2B5EF4-FFF2-40B4-BE49-F238E27FC236}">
                                <a16:creationId xmlns:a16="http://schemas.microsoft.com/office/drawing/2014/main" id="{1E963BE3-0859-D61F-4F71-9C4F75B9B84F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4752506">
                            <a:off x="2860" y="1845"/>
                            <a:ext cx="284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94" name="Rectangle 94">
                            <a:extLst>
                              <a:ext uri="{FF2B5EF4-FFF2-40B4-BE49-F238E27FC236}">
                                <a16:creationId xmlns:a16="http://schemas.microsoft.com/office/drawing/2014/main" id="{14872EAD-7F5F-EFFD-D172-0F42C25E0BF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5621590">
                            <a:off x="2857" y="2044"/>
                            <a:ext cx="227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86" name="Rectangle 86">
                            <a:extLst>
                              <a:ext uri="{FF2B5EF4-FFF2-40B4-BE49-F238E27FC236}">
                                <a16:creationId xmlns:a16="http://schemas.microsoft.com/office/drawing/2014/main" id="{C15DF0AF-3640-A507-9AD5-EE13B8B2A55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36" y="1720"/>
                            <a:ext cx="888" cy="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87" name="Rectangle 87">
                            <a:extLst>
                              <a:ext uri="{FF2B5EF4-FFF2-40B4-BE49-F238E27FC236}">
                                <a16:creationId xmlns:a16="http://schemas.microsoft.com/office/drawing/2014/main" id="{316B82E4-0D73-900C-894D-5F1BE26CDBB1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19" y="1907"/>
                            <a:ext cx="600" cy="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88" name="Rectangle 88">
                            <a:extLst>
                              <a:ext uri="{FF2B5EF4-FFF2-40B4-BE49-F238E27FC236}">
                                <a16:creationId xmlns:a16="http://schemas.microsoft.com/office/drawing/2014/main" id="{0AFAB8D4-0A48-ED33-5D01-954C88AAE3B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6" y="2190"/>
                            <a:ext cx="600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89" name="Rectangle 89">
                            <a:extLst>
                              <a:ext uri="{FF2B5EF4-FFF2-40B4-BE49-F238E27FC236}">
                                <a16:creationId xmlns:a16="http://schemas.microsoft.com/office/drawing/2014/main" id="{7CD41BCC-1AB4-48AB-52D3-A51060F1C33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265" y="2305"/>
                            <a:ext cx="600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91" name="Rectangle 91">
                            <a:extLst>
                              <a:ext uri="{FF2B5EF4-FFF2-40B4-BE49-F238E27FC236}">
                                <a16:creationId xmlns:a16="http://schemas.microsoft.com/office/drawing/2014/main" id="{E5E7FB79-8B9E-3527-B15D-7E64255FCE48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009900">
                            <a:off x="4441" y="2046"/>
                            <a:ext cx="545" cy="2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92" name="Rectangle 92">
                            <a:extLst>
                              <a:ext uri="{FF2B5EF4-FFF2-40B4-BE49-F238E27FC236}">
                                <a16:creationId xmlns:a16="http://schemas.microsoft.com/office/drawing/2014/main" id="{0AF7B74E-D4ED-2275-923A-B477DC5D60B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2801081">
                            <a:off x="4953" y="2184"/>
                            <a:ext cx="142" cy="106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07279" name="Text Box 79">
                            <a:extLst>
                              <a:ext uri="{FF2B5EF4-FFF2-40B4-BE49-F238E27FC236}">
                                <a16:creationId xmlns:a16="http://schemas.microsoft.com/office/drawing/2014/main" id="{3AC0CB59-554E-3290-CF28-83F46CA7F2FE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22" y="1923"/>
                            <a:ext cx="833" cy="32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marL="342900" indent="-342900"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endParaRPr lang="en-GB" altLang="en-US" sz="700" b="1">
                              <a:solidFill>
                                <a:srgbClr val="008000"/>
                              </a:solidFill>
                              <a:latin typeface="Comic Sans MS" panose="030F0702030302020204" pitchFamily="66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307290" name="Rectangle 90">
                          <a:extLst>
                            <a:ext uri="{FF2B5EF4-FFF2-40B4-BE49-F238E27FC236}">
                              <a16:creationId xmlns:a16="http://schemas.microsoft.com/office/drawing/2014/main" id="{159C24F8-DB5F-40A0-797A-DB6FDA70DEF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89" y="2137"/>
                          <a:ext cx="600" cy="24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07560" name="Oval 360">
                        <a:extLst>
                          <a:ext uri="{FF2B5EF4-FFF2-40B4-BE49-F238E27FC236}">
                            <a16:creationId xmlns:a16="http://schemas.microsoft.com/office/drawing/2014/main" id="{295F3309-93AD-11AB-1930-474238D5CEB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" y="3377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561" name="Oval 361">
                        <a:extLst>
                          <a:ext uri="{FF2B5EF4-FFF2-40B4-BE49-F238E27FC236}">
                            <a16:creationId xmlns:a16="http://schemas.microsoft.com/office/drawing/2014/main" id="{CF8C1590-2BE8-DA76-995C-F4206D8A6C0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" y="3404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563" name="Oval 363">
                        <a:extLst>
                          <a:ext uri="{FF2B5EF4-FFF2-40B4-BE49-F238E27FC236}">
                            <a16:creationId xmlns:a16="http://schemas.microsoft.com/office/drawing/2014/main" id="{1D574D05-FA93-D316-E036-A3EDFF60F474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9" y="3426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07299" name="Rectangle 99">
                      <a:extLst>
                        <a:ext uri="{FF2B5EF4-FFF2-40B4-BE49-F238E27FC236}">
                          <a16:creationId xmlns:a16="http://schemas.microsoft.com/office/drawing/2014/main" id="{FB3851C8-5F2C-2272-CF9C-DCE9D125392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25490306">
                      <a:off x="458" y="3438"/>
                      <a:ext cx="102" cy="8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85" name="Oval 85">
                      <a:extLst>
                        <a:ext uri="{FF2B5EF4-FFF2-40B4-BE49-F238E27FC236}">
                          <a16:creationId xmlns:a16="http://schemas.microsoft.com/office/drawing/2014/main" id="{5975D849-A4D2-073D-3168-F3BE770C632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" y="3358"/>
                      <a:ext cx="67" cy="6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562" name="Oval 362">
                      <a:extLst>
                        <a:ext uri="{FF2B5EF4-FFF2-40B4-BE49-F238E27FC236}">
                          <a16:creationId xmlns:a16="http://schemas.microsoft.com/office/drawing/2014/main" id="{9544CCA9-282B-86B6-E29B-94429673953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" y="3412"/>
                      <a:ext cx="67" cy="6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7300" name="Oval 100">
                    <a:extLst>
                      <a:ext uri="{FF2B5EF4-FFF2-40B4-BE49-F238E27FC236}">
                        <a16:creationId xmlns:a16="http://schemas.microsoft.com/office/drawing/2014/main" id="{697D76B1-1469-E7A3-CDEF-0B998965A9F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2" y="3371"/>
                    <a:ext cx="66" cy="6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298" name="Rectangle 98">
                    <a:extLst>
                      <a:ext uri="{FF2B5EF4-FFF2-40B4-BE49-F238E27FC236}">
                        <a16:creationId xmlns:a16="http://schemas.microsoft.com/office/drawing/2014/main" id="{7AB66FC9-3CAA-E290-E157-996631D19C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46731211">
                    <a:off x="449" y="3415"/>
                    <a:ext cx="102" cy="8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7396" name="Rectangle 196">
                  <a:extLst>
                    <a:ext uri="{FF2B5EF4-FFF2-40B4-BE49-F238E27FC236}">
                      <a16:creationId xmlns:a16="http://schemas.microsoft.com/office/drawing/2014/main" id="{8EC04AE2-02BF-69CB-08FD-91A4174D55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" y="3568"/>
                  <a:ext cx="344" cy="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800" b="1">
                      <a:solidFill>
                        <a:srgbClr val="008000"/>
                      </a:solidFill>
                      <a:latin typeface="Comic Sans MS" panose="030F0702030302020204" pitchFamily="66" charset="0"/>
                    </a:rPr>
                    <a:t>PRESTON</a:t>
                  </a:r>
                </a:p>
              </p:txBody>
            </p:sp>
            <p:sp>
              <p:nvSpPr>
                <p:cNvPr id="307568" name="Rectangle 368">
                  <a:extLst>
                    <a:ext uri="{FF2B5EF4-FFF2-40B4-BE49-F238E27FC236}">
                      <a16:creationId xmlns:a16="http://schemas.microsoft.com/office/drawing/2014/main" id="{362B3E70-4277-EC6C-BA07-0C217178ED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3390"/>
                  <a:ext cx="56" cy="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000" b="1">
                      <a:solidFill>
                        <a:srgbClr val="008000"/>
                      </a:solidFill>
                      <a:latin typeface="Comic Sans MS" panose="030F0702030302020204" pitchFamily="66" charset="0"/>
                    </a:rPr>
                    <a:t>P</a:t>
                  </a:r>
                </a:p>
              </p:txBody>
            </p:sp>
          </p:grpSp>
          <p:grpSp>
            <p:nvGrpSpPr>
              <p:cNvPr id="307378" name="Group 178">
                <a:extLst>
                  <a:ext uri="{FF2B5EF4-FFF2-40B4-BE49-F238E27FC236}">
                    <a16:creationId xmlns:a16="http://schemas.microsoft.com/office/drawing/2014/main" id="{F88245B7-E307-CD14-2A3F-577C5960BE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4" y="3452"/>
                <a:ext cx="253" cy="177"/>
                <a:chOff x="3809" y="1652"/>
                <a:chExt cx="701" cy="494"/>
              </a:xfrm>
            </p:grpSpPr>
            <p:grpSp>
              <p:nvGrpSpPr>
                <p:cNvPr id="307377" name="Group 177">
                  <a:extLst>
                    <a:ext uri="{FF2B5EF4-FFF2-40B4-BE49-F238E27FC236}">
                      <a16:creationId xmlns:a16="http://schemas.microsoft.com/office/drawing/2014/main" id="{9AC7DBAB-414D-B3EB-097C-DA2D5A3BCB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09" y="1652"/>
                  <a:ext cx="701" cy="494"/>
                  <a:chOff x="3809" y="1652"/>
                  <a:chExt cx="701" cy="494"/>
                </a:xfrm>
              </p:grpSpPr>
              <p:sp>
                <p:nvSpPr>
                  <p:cNvPr id="307348" name="Rectangle 148">
                    <a:extLst>
                      <a:ext uri="{FF2B5EF4-FFF2-40B4-BE49-F238E27FC236}">
                        <a16:creationId xmlns:a16="http://schemas.microsoft.com/office/drawing/2014/main" id="{C18B0467-390D-17C3-D8EE-28F5F89B5D6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989246">
                    <a:off x="3828" y="1700"/>
                    <a:ext cx="192" cy="116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07376" name="Group 176">
                    <a:extLst>
                      <a:ext uri="{FF2B5EF4-FFF2-40B4-BE49-F238E27FC236}">
                        <a16:creationId xmlns:a16="http://schemas.microsoft.com/office/drawing/2014/main" id="{D721876C-9DD2-4AF9-FC69-17809397663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09" y="1652"/>
                    <a:ext cx="701" cy="494"/>
                    <a:chOff x="3809" y="1652"/>
                    <a:chExt cx="701" cy="494"/>
                  </a:xfrm>
                </p:grpSpPr>
                <p:grpSp>
                  <p:nvGrpSpPr>
                    <p:cNvPr id="307358" name="Group 158">
                      <a:extLst>
                        <a:ext uri="{FF2B5EF4-FFF2-40B4-BE49-F238E27FC236}">
                          <a16:creationId xmlns:a16="http://schemas.microsoft.com/office/drawing/2014/main" id="{94926AC8-06EB-9921-97B3-0519E1B61C5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4" y="1858"/>
                      <a:ext cx="536" cy="288"/>
                      <a:chOff x="3974" y="1858"/>
                      <a:chExt cx="536" cy="288"/>
                    </a:xfrm>
                  </p:grpSpPr>
                  <p:sp>
                    <p:nvSpPr>
                      <p:cNvPr id="307352" name="Oval 152">
                        <a:extLst>
                          <a:ext uri="{FF2B5EF4-FFF2-40B4-BE49-F238E27FC236}">
                            <a16:creationId xmlns:a16="http://schemas.microsoft.com/office/drawing/2014/main" id="{BEE47454-8F71-E004-3AD6-6291D090494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94" y="1894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353" name="Oval 153">
                        <a:extLst>
                          <a:ext uri="{FF2B5EF4-FFF2-40B4-BE49-F238E27FC236}">
                            <a16:creationId xmlns:a16="http://schemas.microsoft.com/office/drawing/2014/main" id="{96E64BA5-21B0-C2F7-C598-0150DA318946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4" y="1966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354" name="Oval 154">
                        <a:extLst>
                          <a:ext uri="{FF2B5EF4-FFF2-40B4-BE49-F238E27FC236}">
                            <a16:creationId xmlns:a16="http://schemas.microsoft.com/office/drawing/2014/main" id="{32A194BA-B324-80F3-2683-54AA253EAF0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6" y="2014"/>
                        <a:ext cx="108" cy="88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355" name="Oval 155">
                        <a:extLst>
                          <a:ext uri="{FF2B5EF4-FFF2-40B4-BE49-F238E27FC236}">
                            <a16:creationId xmlns:a16="http://schemas.microsoft.com/office/drawing/2014/main" id="{44E8AF2A-A8FB-46F7-25C5-714B90C8823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2" y="2062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356" name="Oval 156">
                        <a:extLst>
                          <a:ext uri="{FF2B5EF4-FFF2-40B4-BE49-F238E27FC236}">
                            <a16:creationId xmlns:a16="http://schemas.microsoft.com/office/drawing/2014/main" id="{0C3BF0AB-B792-BFE1-103F-A7795A336C5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70" y="2046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07357" name="Oval 157">
                        <a:extLst>
                          <a:ext uri="{FF2B5EF4-FFF2-40B4-BE49-F238E27FC236}">
                            <a16:creationId xmlns:a16="http://schemas.microsoft.com/office/drawing/2014/main" id="{BDEEF5E7-1C9F-137E-3160-6D9F670E7C4C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4" y="1858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307375" name="Group 175">
                      <a:extLst>
                        <a:ext uri="{FF2B5EF4-FFF2-40B4-BE49-F238E27FC236}">
                          <a16:creationId xmlns:a16="http://schemas.microsoft.com/office/drawing/2014/main" id="{D88B3366-137D-D98C-F4BE-10C9BD39870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09" y="1652"/>
                      <a:ext cx="686" cy="391"/>
                      <a:chOff x="3809" y="1652"/>
                      <a:chExt cx="686" cy="391"/>
                    </a:xfrm>
                  </p:grpSpPr>
                  <p:grpSp>
                    <p:nvGrpSpPr>
                      <p:cNvPr id="307365" name="Group 165">
                        <a:extLst>
                          <a:ext uri="{FF2B5EF4-FFF2-40B4-BE49-F238E27FC236}">
                            <a16:creationId xmlns:a16="http://schemas.microsoft.com/office/drawing/2014/main" id="{1BEAC00B-E8C4-E5A6-6FF8-91942883B5B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52" y="1652"/>
                        <a:ext cx="543" cy="391"/>
                        <a:chOff x="3952" y="1652"/>
                        <a:chExt cx="543" cy="391"/>
                      </a:xfrm>
                    </p:grpSpPr>
                    <p:sp>
                      <p:nvSpPr>
                        <p:cNvPr id="307350" name="Oval 150">
                          <a:extLst>
                            <a:ext uri="{FF2B5EF4-FFF2-40B4-BE49-F238E27FC236}">
                              <a16:creationId xmlns:a16="http://schemas.microsoft.com/office/drawing/2014/main" id="{E463CE29-B766-7893-36F9-084F44538D5D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52" y="1652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59" name="Rectangle 159">
                          <a:extLst>
                            <a:ext uri="{FF2B5EF4-FFF2-40B4-BE49-F238E27FC236}">
                              <a16:creationId xmlns:a16="http://schemas.microsoft.com/office/drawing/2014/main" id="{B60DEDCB-A985-D52C-4C4A-5120FF57E4A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9902565">
                          <a:off x="3964" y="1854"/>
                          <a:ext cx="531" cy="150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60" name="Rectangle 160">
                          <a:extLst>
                            <a:ext uri="{FF2B5EF4-FFF2-40B4-BE49-F238E27FC236}">
                              <a16:creationId xmlns:a16="http://schemas.microsoft.com/office/drawing/2014/main" id="{2D4C2D86-A3DA-B773-E024-66313EB1A24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20436035">
                          <a:off x="4299" y="1927"/>
                          <a:ext cx="192" cy="116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61" name="Rectangle 161">
                          <a:extLst>
                            <a:ext uri="{FF2B5EF4-FFF2-40B4-BE49-F238E27FC236}">
                              <a16:creationId xmlns:a16="http://schemas.microsoft.com/office/drawing/2014/main" id="{CEF3D3B2-0E12-0CFB-F6A0-18F8FFC4184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9570854">
                          <a:off x="4201" y="1870"/>
                          <a:ext cx="192" cy="101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62" name="Rectangle 162">
                          <a:extLst>
                            <a:ext uri="{FF2B5EF4-FFF2-40B4-BE49-F238E27FC236}">
                              <a16:creationId xmlns:a16="http://schemas.microsoft.com/office/drawing/2014/main" id="{8A525668-8C23-F768-8384-43EA8017A18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20866571">
                          <a:off x="4004" y="1753"/>
                          <a:ext cx="192" cy="101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63" name="Oval 163">
                          <a:extLst>
                            <a:ext uri="{FF2B5EF4-FFF2-40B4-BE49-F238E27FC236}">
                              <a16:creationId xmlns:a16="http://schemas.microsoft.com/office/drawing/2014/main" id="{B20C54F0-93AB-F279-36C7-517D460DDA25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83" y="1783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64" name="Oval 164">
                          <a:extLst>
                            <a:ext uri="{FF2B5EF4-FFF2-40B4-BE49-F238E27FC236}">
                              <a16:creationId xmlns:a16="http://schemas.microsoft.com/office/drawing/2014/main" id="{648E81AE-AF1F-51AC-9C35-270D25E661F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0" y="1802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307374" name="Group 174">
                        <a:extLst>
                          <a:ext uri="{FF2B5EF4-FFF2-40B4-BE49-F238E27FC236}">
                            <a16:creationId xmlns:a16="http://schemas.microsoft.com/office/drawing/2014/main" id="{622AA227-6B57-6E6E-25AD-E62FEC0617F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09" y="1713"/>
                        <a:ext cx="176" cy="212"/>
                        <a:chOff x="3809" y="1713"/>
                        <a:chExt cx="176" cy="212"/>
                      </a:xfrm>
                    </p:grpSpPr>
                    <p:sp>
                      <p:nvSpPr>
                        <p:cNvPr id="307369" name="Rectangle 169">
                          <a:extLst>
                            <a:ext uri="{FF2B5EF4-FFF2-40B4-BE49-F238E27FC236}">
                              <a16:creationId xmlns:a16="http://schemas.microsoft.com/office/drawing/2014/main" id="{C25383E9-08FF-EA4D-1C4C-F4B46B0257F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4662733">
                          <a:off x="3830" y="1752"/>
                          <a:ext cx="194" cy="116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71" name="Oval 171">
                          <a:extLst>
                            <a:ext uri="{FF2B5EF4-FFF2-40B4-BE49-F238E27FC236}">
                              <a16:creationId xmlns:a16="http://schemas.microsoft.com/office/drawing/2014/main" id="{1CCB663E-3090-9770-57A9-38B08860FF4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14" y="1782"/>
                          <a:ext cx="108" cy="8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07373" name="Oval 173">
                          <a:extLst>
                            <a:ext uri="{FF2B5EF4-FFF2-40B4-BE49-F238E27FC236}">
                              <a16:creationId xmlns:a16="http://schemas.microsoft.com/office/drawing/2014/main" id="{E11DED19-F47B-D81F-5FB8-E9FF91FF4A2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09" y="1841"/>
                          <a:ext cx="108" cy="8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</p:grpSp>
            <p:sp>
              <p:nvSpPr>
                <p:cNvPr id="307351" name="Oval 151">
                  <a:extLst>
                    <a:ext uri="{FF2B5EF4-FFF2-40B4-BE49-F238E27FC236}">
                      <a16:creationId xmlns:a16="http://schemas.microsoft.com/office/drawing/2014/main" id="{56DBD056-DAB6-B047-2B57-ACE2F208CF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3" y="1863"/>
                  <a:ext cx="108" cy="84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66" name="Rectangle 166">
                  <a:extLst>
                    <a:ext uri="{FF2B5EF4-FFF2-40B4-BE49-F238E27FC236}">
                      <a16:creationId xmlns:a16="http://schemas.microsoft.com/office/drawing/2014/main" id="{83357CEF-E3BE-D441-4090-054DD8F8C2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5942175">
                  <a:off x="4385" y="1968"/>
                  <a:ext cx="133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67" name="Rectangle 167">
                  <a:extLst>
                    <a:ext uri="{FF2B5EF4-FFF2-40B4-BE49-F238E27FC236}">
                      <a16:creationId xmlns:a16="http://schemas.microsoft.com/office/drawing/2014/main" id="{FAB76FFA-B59A-52B1-93F7-2463A2AB75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4852355">
                  <a:off x="4193" y="1913"/>
                  <a:ext cx="136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68" name="Rectangle 168">
                  <a:extLst>
                    <a:ext uri="{FF2B5EF4-FFF2-40B4-BE49-F238E27FC236}">
                      <a16:creationId xmlns:a16="http://schemas.microsoft.com/office/drawing/2014/main" id="{5ADE8348-EBD1-68E9-233E-8F781460AD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5578040">
                  <a:off x="4104" y="1904"/>
                  <a:ext cx="136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72" name="Oval 172">
                  <a:extLst>
                    <a:ext uri="{FF2B5EF4-FFF2-40B4-BE49-F238E27FC236}">
                      <a16:creationId xmlns:a16="http://schemas.microsoft.com/office/drawing/2014/main" id="{ABA0D0C1-556E-760C-B738-D8A5BA00E1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3" y="1813"/>
                  <a:ext cx="108" cy="84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394" name="Group 194">
                <a:extLst>
                  <a:ext uri="{FF2B5EF4-FFF2-40B4-BE49-F238E27FC236}">
                    <a16:creationId xmlns:a16="http://schemas.microsoft.com/office/drawing/2014/main" id="{5EBFB364-2373-14E5-D4F6-191390EEDA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0" y="3440"/>
                <a:ext cx="211" cy="76"/>
                <a:chOff x="2938" y="1620"/>
                <a:chExt cx="584" cy="211"/>
              </a:xfrm>
            </p:grpSpPr>
            <p:grpSp>
              <p:nvGrpSpPr>
                <p:cNvPr id="307393" name="Group 193">
                  <a:extLst>
                    <a:ext uri="{FF2B5EF4-FFF2-40B4-BE49-F238E27FC236}">
                      <a16:creationId xmlns:a16="http://schemas.microsoft.com/office/drawing/2014/main" id="{6E29912B-45AB-BA2C-DE85-C7CC9C1CA9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46" y="1620"/>
                  <a:ext cx="576" cy="211"/>
                  <a:chOff x="2946" y="1620"/>
                  <a:chExt cx="576" cy="211"/>
                </a:xfrm>
              </p:grpSpPr>
              <p:grpSp>
                <p:nvGrpSpPr>
                  <p:cNvPr id="307392" name="Group 192">
                    <a:extLst>
                      <a:ext uri="{FF2B5EF4-FFF2-40B4-BE49-F238E27FC236}">
                        <a16:creationId xmlns:a16="http://schemas.microsoft.com/office/drawing/2014/main" id="{1CAE1852-96FF-B863-33A8-F00F981673B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46" y="1620"/>
                    <a:ext cx="565" cy="178"/>
                    <a:chOff x="2946" y="1620"/>
                    <a:chExt cx="565" cy="178"/>
                  </a:xfrm>
                </p:grpSpPr>
                <p:sp>
                  <p:nvSpPr>
                    <p:cNvPr id="307379" name="Oval 179">
                      <a:extLst>
                        <a:ext uri="{FF2B5EF4-FFF2-40B4-BE49-F238E27FC236}">
                          <a16:creationId xmlns:a16="http://schemas.microsoft.com/office/drawing/2014/main" id="{32CE5572-45ED-3C21-2945-326B55C665A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4" y="162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84" name="Oval 184">
                      <a:extLst>
                        <a:ext uri="{FF2B5EF4-FFF2-40B4-BE49-F238E27FC236}">
                          <a16:creationId xmlns:a16="http://schemas.microsoft.com/office/drawing/2014/main" id="{E4053730-3AAF-799C-1B48-D316ACE0D6E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660212">
                      <a:off x="3258" y="1722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85" name="Oval 185">
                      <a:extLst>
                        <a:ext uri="{FF2B5EF4-FFF2-40B4-BE49-F238E27FC236}">
                          <a16:creationId xmlns:a16="http://schemas.microsoft.com/office/drawing/2014/main" id="{C68D58ED-5F48-CA34-C5D1-4BD9A4A30D5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1135478">
                      <a:off x="3391" y="1695"/>
                      <a:ext cx="120" cy="78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86" name="Oval 186">
                      <a:extLst>
                        <a:ext uri="{FF2B5EF4-FFF2-40B4-BE49-F238E27FC236}">
                          <a16:creationId xmlns:a16="http://schemas.microsoft.com/office/drawing/2014/main" id="{50DFD9F1-C85B-15CE-0821-F4C38D6412F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61465">
                      <a:off x="2946" y="1718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88" name="Oval 188">
                      <a:extLst>
                        <a:ext uri="{FF2B5EF4-FFF2-40B4-BE49-F238E27FC236}">
                          <a16:creationId xmlns:a16="http://schemas.microsoft.com/office/drawing/2014/main" id="{4B13A701-8253-87F4-A956-97164BBCE35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380412">
                      <a:off x="3166" y="167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90" name="Oval 190">
                      <a:extLst>
                        <a:ext uri="{FF2B5EF4-FFF2-40B4-BE49-F238E27FC236}">
                          <a16:creationId xmlns:a16="http://schemas.microsoft.com/office/drawing/2014/main" id="{09D08EFA-80C3-90AD-EF1C-E2C01E060AE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2" y="169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91" name="Oval 191">
                      <a:extLst>
                        <a:ext uri="{FF2B5EF4-FFF2-40B4-BE49-F238E27FC236}">
                          <a16:creationId xmlns:a16="http://schemas.microsoft.com/office/drawing/2014/main" id="{0CA7EECC-EA6A-7E21-69B6-CE2082C568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0" y="1726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7380" name="Oval 180">
                    <a:extLst>
                      <a:ext uri="{FF2B5EF4-FFF2-40B4-BE49-F238E27FC236}">
                        <a16:creationId xmlns:a16="http://schemas.microsoft.com/office/drawing/2014/main" id="{9B528290-37F8-0474-2B1B-D0DD3C4E49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87" y="1759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81" name="Oval 181">
                    <a:extLst>
                      <a:ext uri="{FF2B5EF4-FFF2-40B4-BE49-F238E27FC236}">
                        <a16:creationId xmlns:a16="http://schemas.microsoft.com/office/drawing/2014/main" id="{DA649C4B-3613-5939-A785-FD0876FF82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170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83" name="Oval 183">
                    <a:extLst>
                      <a:ext uri="{FF2B5EF4-FFF2-40B4-BE49-F238E27FC236}">
                        <a16:creationId xmlns:a16="http://schemas.microsoft.com/office/drawing/2014/main" id="{DB85043F-B083-6E2E-4B80-7DAA6EC1C9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54" y="174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87" name="Oval 187">
                    <a:extLst>
                      <a:ext uri="{FF2B5EF4-FFF2-40B4-BE49-F238E27FC236}">
                        <a16:creationId xmlns:a16="http://schemas.microsoft.com/office/drawing/2014/main" id="{BA62D9C2-A8BF-870D-A6B7-38F79D16AC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466637">
                    <a:off x="3126" y="166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89" name="Oval 189">
                    <a:extLst>
                      <a:ext uri="{FF2B5EF4-FFF2-40B4-BE49-F238E27FC236}">
                        <a16:creationId xmlns:a16="http://schemas.microsoft.com/office/drawing/2014/main" id="{D5C4FD3F-1CE5-0A08-F1CF-8CA8DC70CC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4" y="1646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7382" name="Oval 182">
                  <a:extLst>
                    <a:ext uri="{FF2B5EF4-FFF2-40B4-BE49-F238E27FC236}">
                      <a16:creationId xmlns:a16="http://schemas.microsoft.com/office/drawing/2014/main" id="{2B2B65B4-B4B0-A33D-5477-850D408FAA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8" y="1674"/>
                  <a:ext cx="236" cy="72"/>
                </a:xfrm>
                <a:prstGeom prst="ellipse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B2B2B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7343" name="Group 143">
              <a:extLst>
                <a:ext uri="{FF2B5EF4-FFF2-40B4-BE49-F238E27FC236}">
                  <a16:creationId xmlns:a16="http://schemas.microsoft.com/office/drawing/2014/main" id="{52F69410-570E-1752-ACB6-9997FC5062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" y="3670"/>
              <a:ext cx="825" cy="175"/>
              <a:chOff x="2824" y="2259"/>
              <a:chExt cx="2289" cy="486"/>
            </a:xfrm>
          </p:grpSpPr>
          <p:grpSp>
            <p:nvGrpSpPr>
              <p:cNvPr id="307341" name="Group 141">
                <a:extLst>
                  <a:ext uri="{FF2B5EF4-FFF2-40B4-BE49-F238E27FC236}">
                    <a16:creationId xmlns:a16="http://schemas.microsoft.com/office/drawing/2014/main" id="{38B12C3F-BE67-87C9-8B77-67BE5BEAC3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24" y="2259"/>
                <a:ext cx="2289" cy="486"/>
                <a:chOff x="2824" y="2259"/>
                <a:chExt cx="2289" cy="486"/>
              </a:xfrm>
            </p:grpSpPr>
            <p:grpSp>
              <p:nvGrpSpPr>
                <p:cNvPr id="307340" name="Group 140">
                  <a:extLst>
                    <a:ext uri="{FF2B5EF4-FFF2-40B4-BE49-F238E27FC236}">
                      <a16:creationId xmlns:a16="http://schemas.microsoft.com/office/drawing/2014/main" id="{DFB27CE1-F167-CD2D-92CE-876A04E5603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24" y="2259"/>
                  <a:ext cx="2289" cy="486"/>
                  <a:chOff x="2824" y="2259"/>
                  <a:chExt cx="2289" cy="486"/>
                </a:xfrm>
              </p:grpSpPr>
              <p:grpSp>
                <p:nvGrpSpPr>
                  <p:cNvPr id="307339" name="Group 139">
                    <a:extLst>
                      <a:ext uri="{FF2B5EF4-FFF2-40B4-BE49-F238E27FC236}">
                        <a16:creationId xmlns:a16="http://schemas.microsoft.com/office/drawing/2014/main" id="{083766D4-C7BA-33B0-4AD0-CF56E671829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24" y="2259"/>
                    <a:ext cx="2280" cy="486"/>
                    <a:chOff x="2824" y="2259"/>
                    <a:chExt cx="2280" cy="486"/>
                  </a:xfrm>
                </p:grpSpPr>
                <p:sp>
                  <p:nvSpPr>
                    <p:cNvPr id="307307" name="Rectangle 107">
                      <a:extLst>
                        <a:ext uri="{FF2B5EF4-FFF2-40B4-BE49-F238E27FC236}">
                          <a16:creationId xmlns:a16="http://schemas.microsoft.com/office/drawing/2014/main" id="{0E2A7ECD-4354-4110-0494-E60FD8DF4AA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2272"/>
                      <a:ext cx="456" cy="152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12" name="Oval 112">
                      <a:extLst>
                        <a:ext uri="{FF2B5EF4-FFF2-40B4-BE49-F238E27FC236}">
                          <a16:creationId xmlns:a16="http://schemas.microsoft.com/office/drawing/2014/main" id="{A8589900-8DB7-3B02-F318-7E3911C95A2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5" y="2347"/>
                      <a:ext cx="200" cy="208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16" name="Oval 116">
                      <a:extLst>
                        <a:ext uri="{FF2B5EF4-FFF2-40B4-BE49-F238E27FC236}">
                          <a16:creationId xmlns:a16="http://schemas.microsoft.com/office/drawing/2014/main" id="{9AD84550-D360-2AC0-A5D4-25D0D983859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3" y="2363"/>
                      <a:ext cx="200" cy="208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18" name="Rectangle 118">
                      <a:extLst>
                        <a:ext uri="{FF2B5EF4-FFF2-40B4-BE49-F238E27FC236}">
                          <a16:creationId xmlns:a16="http://schemas.microsoft.com/office/drawing/2014/main" id="{ED9B01F9-F6E5-B7C0-AD6C-8870B93812E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19792">
                      <a:off x="3235" y="2335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20" name="Rectangle 120">
                      <a:extLst>
                        <a:ext uri="{FF2B5EF4-FFF2-40B4-BE49-F238E27FC236}">
                          <a16:creationId xmlns:a16="http://schemas.microsoft.com/office/drawing/2014/main" id="{5E076E59-26D8-4DCD-6FCD-FFF46646FD9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438777">
                      <a:off x="3819" y="2535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25" name="Rectangle 125">
                      <a:extLst>
                        <a:ext uri="{FF2B5EF4-FFF2-40B4-BE49-F238E27FC236}">
                          <a16:creationId xmlns:a16="http://schemas.microsoft.com/office/drawing/2014/main" id="{90A4947F-A2E7-0936-387B-0AADE460576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274167">
                      <a:off x="3990" y="2586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27" name="Rectangle 127">
                      <a:extLst>
                        <a:ext uri="{FF2B5EF4-FFF2-40B4-BE49-F238E27FC236}">
                          <a16:creationId xmlns:a16="http://schemas.microsoft.com/office/drawing/2014/main" id="{3985ABD2-082F-C9CC-FB22-1A5F88885DF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687797">
                      <a:off x="3446" y="2482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28" name="Rectangle 128">
                      <a:extLst>
                        <a:ext uri="{FF2B5EF4-FFF2-40B4-BE49-F238E27FC236}">
                          <a16:creationId xmlns:a16="http://schemas.microsoft.com/office/drawing/2014/main" id="{1C9D9428-D934-DFB4-6F3B-E1F43DD27E9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658699">
                      <a:off x="4553" y="2574"/>
                      <a:ext cx="178" cy="13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30" name="Rectangle 130">
                      <a:extLst>
                        <a:ext uri="{FF2B5EF4-FFF2-40B4-BE49-F238E27FC236}">
                          <a16:creationId xmlns:a16="http://schemas.microsoft.com/office/drawing/2014/main" id="{54DF5668-1645-20EC-7B43-0633F9E05AA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1684862">
                      <a:off x="4743" y="2516"/>
                      <a:ext cx="178" cy="13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35" name="Rectangle 135">
                      <a:extLst>
                        <a:ext uri="{FF2B5EF4-FFF2-40B4-BE49-F238E27FC236}">
                          <a16:creationId xmlns:a16="http://schemas.microsoft.com/office/drawing/2014/main" id="{E43DE7C2-CE85-4365-5B25-3BF0F62E5B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6446486">
                      <a:off x="4966" y="2326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37" name="Rectangle 137">
                      <a:extLst>
                        <a:ext uri="{FF2B5EF4-FFF2-40B4-BE49-F238E27FC236}">
                          <a16:creationId xmlns:a16="http://schemas.microsoft.com/office/drawing/2014/main" id="{B62953E3-E32B-0CDE-78FA-3C5F6BA2026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5578884">
                      <a:off x="4902" y="2374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338" name="Rectangle 138">
                      <a:extLst>
                        <a:ext uri="{FF2B5EF4-FFF2-40B4-BE49-F238E27FC236}">
                          <a16:creationId xmlns:a16="http://schemas.microsoft.com/office/drawing/2014/main" id="{97E4E01A-5BB9-B96C-1F22-E10A4996A60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5045846">
                      <a:off x="4926" y="2486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07309" name="Oval 109">
                    <a:extLst>
                      <a:ext uri="{FF2B5EF4-FFF2-40B4-BE49-F238E27FC236}">
                        <a16:creationId xmlns:a16="http://schemas.microsoft.com/office/drawing/2014/main" id="{A1169E5A-DCC1-AE21-FA0E-10053AB88D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2328"/>
                    <a:ext cx="200" cy="20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10" name="Rectangle 110">
                    <a:extLst>
                      <a:ext uri="{FF2B5EF4-FFF2-40B4-BE49-F238E27FC236}">
                        <a16:creationId xmlns:a16="http://schemas.microsoft.com/office/drawing/2014/main" id="{808C8F2C-1F27-8BCA-585C-06F8D5AE04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6" y="2382"/>
                    <a:ext cx="456" cy="168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15" name="Oval 115">
                    <a:extLst>
                      <a:ext uri="{FF2B5EF4-FFF2-40B4-BE49-F238E27FC236}">
                        <a16:creationId xmlns:a16="http://schemas.microsoft.com/office/drawing/2014/main" id="{27B73EDA-71ED-2AE5-E003-198F3D4ECF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2363"/>
                    <a:ext cx="200" cy="20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17" name="Rectangle 117">
                    <a:extLst>
                      <a:ext uri="{FF2B5EF4-FFF2-40B4-BE49-F238E27FC236}">
                        <a16:creationId xmlns:a16="http://schemas.microsoft.com/office/drawing/2014/main" id="{37F4E7A2-F673-959D-CA27-4ACADC1456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19792">
                    <a:off x="3392" y="2388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19" name="Rectangle 119">
                    <a:extLst>
                      <a:ext uri="{FF2B5EF4-FFF2-40B4-BE49-F238E27FC236}">
                        <a16:creationId xmlns:a16="http://schemas.microsoft.com/office/drawing/2014/main" id="{75A05BDF-0962-8430-30E2-715E72F8960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19792">
                    <a:off x="3731" y="2527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21" name="Rectangle 121">
                    <a:extLst>
                      <a:ext uri="{FF2B5EF4-FFF2-40B4-BE49-F238E27FC236}">
                        <a16:creationId xmlns:a16="http://schemas.microsoft.com/office/drawing/2014/main" id="{EC7CEC40-678F-D50F-87E0-324E3F4174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4167">
                    <a:off x="4155" y="2551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23" name="Rectangle 123">
                    <a:extLst>
                      <a:ext uri="{FF2B5EF4-FFF2-40B4-BE49-F238E27FC236}">
                        <a16:creationId xmlns:a16="http://schemas.microsoft.com/office/drawing/2014/main" id="{D4657DD4-7901-F07E-C261-8F40BE6481C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404694">
                    <a:off x="4662" y="2458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26" name="Rectangle 126">
                    <a:extLst>
                      <a:ext uri="{FF2B5EF4-FFF2-40B4-BE49-F238E27FC236}">
                        <a16:creationId xmlns:a16="http://schemas.microsoft.com/office/drawing/2014/main" id="{6F386A86-BCE3-3A12-6E91-BF692EEC05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36813">
                    <a:off x="3720" y="2608"/>
                    <a:ext cx="319" cy="10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07333" name="Rectangle 133">
                    <a:extLst>
                      <a:ext uri="{FF2B5EF4-FFF2-40B4-BE49-F238E27FC236}">
                        <a16:creationId xmlns:a16="http://schemas.microsoft.com/office/drawing/2014/main" id="{592B5542-26DF-878B-2167-563AA83A08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6783026">
                    <a:off x="5003" y="2363"/>
                    <a:ext cx="178" cy="43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07311" name="Rectangle 111">
                  <a:extLst>
                    <a:ext uri="{FF2B5EF4-FFF2-40B4-BE49-F238E27FC236}">
                      <a16:creationId xmlns:a16="http://schemas.microsoft.com/office/drawing/2014/main" id="{629C3FA3-F352-2E2D-4189-2DCFCD6AD5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60540">
                  <a:off x="3037" y="2436"/>
                  <a:ext cx="736" cy="146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13" name="Oval 113">
                  <a:extLst>
                    <a:ext uri="{FF2B5EF4-FFF2-40B4-BE49-F238E27FC236}">
                      <a16:creationId xmlns:a16="http://schemas.microsoft.com/office/drawing/2014/main" id="{134BE370-61EE-6CB3-4668-C4CC75CBC4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9" y="2355"/>
                  <a:ext cx="200" cy="20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14" name="Oval 114">
                  <a:extLst>
                    <a:ext uri="{FF2B5EF4-FFF2-40B4-BE49-F238E27FC236}">
                      <a16:creationId xmlns:a16="http://schemas.microsoft.com/office/drawing/2014/main" id="{B3D8E296-7241-A697-429F-60D1A46A9C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55" y="2355"/>
                  <a:ext cx="200" cy="20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22" name="Rectangle 122">
                  <a:extLst>
                    <a:ext uri="{FF2B5EF4-FFF2-40B4-BE49-F238E27FC236}">
                      <a16:creationId xmlns:a16="http://schemas.microsoft.com/office/drawing/2014/main" id="{DDBC04F4-85B4-A831-1E96-0D5B5EAAD4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4991">
                  <a:off x="4494" y="2498"/>
                  <a:ext cx="375" cy="159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24" name="Rectangle 124">
                  <a:extLst>
                    <a:ext uri="{FF2B5EF4-FFF2-40B4-BE49-F238E27FC236}">
                      <a16:creationId xmlns:a16="http://schemas.microsoft.com/office/drawing/2014/main" id="{0108EF32-B028-7B9D-81C9-1DF127EC29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74167">
                  <a:off x="4246" y="2586"/>
                  <a:ext cx="375" cy="159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29" name="Rectangle 129">
                  <a:extLst>
                    <a:ext uri="{FF2B5EF4-FFF2-40B4-BE49-F238E27FC236}">
                      <a16:creationId xmlns:a16="http://schemas.microsoft.com/office/drawing/2014/main" id="{9F879FB8-FDEE-B2C8-33DA-E50ABDC8B6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399194">
                  <a:off x="4876" y="2441"/>
                  <a:ext cx="178" cy="13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34" name="Rectangle 134">
                  <a:extLst>
                    <a:ext uri="{FF2B5EF4-FFF2-40B4-BE49-F238E27FC236}">
                      <a16:creationId xmlns:a16="http://schemas.microsoft.com/office/drawing/2014/main" id="{5116B605-DB3D-560F-5FB6-F74D4120D3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6783026">
                  <a:off x="4966" y="2374"/>
                  <a:ext cx="178" cy="4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07342" name="Group 142">
                <a:extLst>
                  <a:ext uri="{FF2B5EF4-FFF2-40B4-BE49-F238E27FC236}">
                    <a16:creationId xmlns:a16="http://schemas.microsoft.com/office/drawing/2014/main" id="{9D08AD4F-85AB-7FDF-A646-CCDB9D972E2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15" y="2355"/>
                <a:ext cx="2113" cy="329"/>
                <a:chOff x="2915" y="2355"/>
                <a:chExt cx="2113" cy="329"/>
              </a:xfrm>
            </p:grpSpPr>
            <p:sp>
              <p:nvSpPr>
                <p:cNvPr id="307308" name="Rectangle 108">
                  <a:extLst>
                    <a:ext uri="{FF2B5EF4-FFF2-40B4-BE49-F238E27FC236}">
                      <a16:creationId xmlns:a16="http://schemas.microsoft.com/office/drawing/2014/main" id="{4A659CF6-D4E0-5AC1-6A00-DF56E7C91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15" y="2363"/>
                  <a:ext cx="456" cy="152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31" name="Rectangle 131">
                  <a:extLst>
                    <a:ext uri="{FF2B5EF4-FFF2-40B4-BE49-F238E27FC236}">
                      <a16:creationId xmlns:a16="http://schemas.microsoft.com/office/drawing/2014/main" id="{812D6781-C088-7769-3461-5F8A05FE86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6572">
                  <a:off x="4650" y="2551"/>
                  <a:ext cx="178" cy="13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336" name="Rectangle 136">
                  <a:extLst>
                    <a:ext uri="{FF2B5EF4-FFF2-40B4-BE49-F238E27FC236}">
                      <a16:creationId xmlns:a16="http://schemas.microsoft.com/office/drawing/2014/main" id="{B21ABC1B-CCD8-A5DD-8309-24CB442D4A7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110527">
                  <a:off x="4918" y="2422"/>
                  <a:ext cx="178" cy="4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7347" name="Group 147">
              <a:extLst>
                <a:ext uri="{FF2B5EF4-FFF2-40B4-BE49-F238E27FC236}">
                  <a16:creationId xmlns:a16="http://schemas.microsoft.com/office/drawing/2014/main" id="{37AA68D9-D827-77C7-777C-6FB4FDDAA7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3355"/>
              <a:ext cx="846" cy="501"/>
              <a:chOff x="2776" y="1383"/>
              <a:chExt cx="2349" cy="1393"/>
            </a:xfrm>
          </p:grpSpPr>
          <p:grpSp>
            <p:nvGrpSpPr>
              <p:cNvPr id="307346" name="Group 146">
                <a:extLst>
                  <a:ext uri="{FF2B5EF4-FFF2-40B4-BE49-F238E27FC236}">
                    <a16:creationId xmlns:a16="http://schemas.microsoft.com/office/drawing/2014/main" id="{56C26AB4-7E2B-9B19-88E9-5C21B38AC0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76" y="1383"/>
                <a:ext cx="2349" cy="1393"/>
                <a:chOff x="2776" y="1383"/>
                <a:chExt cx="2349" cy="1393"/>
              </a:xfrm>
            </p:grpSpPr>
            <p:sp>
              <p:nvSpPr>
                <p:cNvPr id="307275" name="Freeform 75">
                  <a:extLst>
                    <a:ext uri="{FF2B5EF4-FFF2-40B4-BE49-F238E27FC236}">
                      <a16:creationId xmlns:a16="http://schemas.microsoft.com/office/drawing/2014/main" id="{9B57171B-F6ED-1F20-93C7-BFA778FE29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4" y="1968"/>
                  <a:ext cx="8" cy="12"/>
                </a:xfrm>
                <a:custGeom>
                  <a:avLst/>
                  <a:gdLst>
                    <a:gd name="T0" fmla="*/ 0 w 8"/>
                    <a:gd name="T1" fmla="*/ 12 h 12"/>
                    <a:gd name="T2" fmla="*/ 8 w 8"/>
                    <a:gd name="T3" fmla="*/ 0 h 12"/>
                    <a:gd name="T4" fmla="*/ 0 w 8"/>
                    <a:gd name="T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" h="12">
                      <a:moveTo>
                        <a:pt x="0" y="12"/>
                      </a:moveTo>
                      <a:cubicBezTo>
                        <a:pt x="3" y="8"/>
                        <a:pt x="8" y="0"/>
                        <a:pt x="8" y="0"/>
                      </a:cubicBezTo>
                      <a:cubicBezTo>
                        <a:pt x="8" y="0"/>
                        <a:pt x="3" y="8"/>
                        <a:pt x="0" y="12"/>
                      </a:cubicBezTo>
                      <a:close/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07345" name="Group 145">
                  <a:extLst>
                    <a:ext uri="{FF2B5EF4-FFF2-40B4-BE49-F238E27FC236}">
                      <a16:creationId xmlns:a16="http://schemas.microsoft.com/office/drawing/2014/main" id="{1D2527FA-F4E8-75C0-5A01-2CC7AF9494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6" y="1383"/>
                  <a:ext cx="2349" cy="1393"/>
                  <a:chOff x="2776" y="1383"/>
                  <a:chExt cx="2349" cy="1393"/>
                </a:xfrm>
              </p:grpSpPr>
              <p:sp>
                <p:nvSpPr>
                  <p:cNvPr id="307270" name="Freeform 70">
                    <a:extLst>
                      <a:ext uri="{FF2B5EF4-FFF2-40B4-BE49-F238E27FC236}">
                        <a16:creationId xmlns:a16="http://schemas.microsoft.com/office/drawing/2014/main" id="{1DA2F9CE-C0F1-A806-0949-B9645ACB11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04" y="1624"/>
                    <a:ext cx="28" cy="68"/>
                  </a:xfrm>
                  <a:custGeom>
                    <a:avLst/>
                    <a:gdLst>
                      <a:gd name="T0" fmla="*/ 0 w 28"/>
                      <a:gd name="T1" fmla="*/ 68 h 68"/>
                      <a:gd name="T2" fmla="*/ 28 w 28"/>
                      <a:gd name="T3" fmla="*/ 0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8" h="68">
                        <a:moveTo>
                          <a:pt x="0" y="68"/>
                        </a:moveTo>
                        <a:cubicBezTo>
                          <a:pt x="14" y="34"/>
                          <a:pt x="28" y="0"/>
                          <a:pt x="28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307344" name="Group 144">
                    <a:extLst>
                      <a:ext uri="{FF2B5EF4-FFF2-40B4-BE49-F238E27FC236}">
                        <a16:creationId xmlns:a16="http://schemas.microsoft.com/office/drawing/2014/main" id="{023C0E40-75EE-1A9E-5579-49A79DF2588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76" y="1383"/>
                    <a:ext cx="2349" cy="1393"/>
                    <a:chOff x="2776" y="1383"/>
                    <a:chExt cx="2349" cy="1393"/>
                  </a:xfrm>
                </p:grpSpPr>
                <p:sp>
                  <p:nvSpPr>
                    <p:cNvPr id="307265" name="Freeform 65">
                      <a:extLst>
                        <a:ext uri="{FF2B5EF4-FFF2-40B4-BE49-F238E27FC236}">
                          <a16:creationId xmlns:a16="http://schemas.microsoft.com/office/drawing/2014/main" id="{7F79382F-9D9F-AF9A-2CFB-8E17D4A635D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76" y="2232"/>
                      <a:ext cx="2349" cy="544"/>
                    </a:xfrm>
                    <a:custGeom>
                      <a:avLst/>
                      <a:gdLst>
                        <a:gd name="T0" fmla="*/ 80 w 2349"/>
                        <a:gd name="T1" fmla="*/ 40 h 544"/>
                        <a:gd name="T2" fmla="*/ 48 w 2349"/>
                        <a:gd name="T3" fmla="*/ 144 h 544"/>
                        <a:gd name="T4" fmla="*/ 56 w 2349"/>
                        <a:gd name="T5" fmla="*/ 240 h 544"/>
                        <a:gd name="T6" fmla="*/ 104 w 2349"/>
                        <a:gd name="T7" fmla="*/ 296 h 544"/>
                        <a:gd name="T8" fmla="*/ 184 w 2349"/>
                        <a:gd name="T9" fmla="*/ 328 h 544"/>
                        <a:gd name="T10" fmla="*/ 280 w 2349"/>
                        <a:gd name="T11" fmla="*/ 328 h 544"/>
                        <a:gd name="T12" fmla="*/ 416 w 2349"/>
                        <a:gd name="T13" fmla="*/ 344 h 544"/>
                        <a:gd name="T14" fmla="*/ 560 w 2349"/>
                        <a:gd name="T15" fmla="*/ 352 h 544"/>
                        <a:gd name="T16" fmla="*/ 720 w 2349"/>
                        <a:gd name="T17" fmla="*/ 384 h 544"/>
                        <a:gd name="T18" fmla="*/ 1064 w 2349"/>
                        <a:gd name="T19" fmla="*/ 472 h 544"/>
                        <a:gd name="T20" fmla="*/ 1240 w 2349"/>
                        <a:gd name="T21" fmla="*/ 536 h 544"/>
                        <a:gd name="T22" fmla="*/ 1432 w 2349"/>
                        <a:gd name="T23" fmla="*/ 520 h 544"/>
                        <a:gd name="T24" fmla="*/ 1648 w 2349"/>
                        <a:gd name="T25" fmla="*/ 520 h 544"/>
                        <a:gd name="T26" fmla="*/ 1944 w 2349"/>
                        <a:gd name="T27" fmla="*/ 472 h 544"/>
                        <a:gd name="T28" fmla="*/ 2160 w 2349"/>
                        <a:gd name="T29" fmla="*/ 384 h 544"/>
                        <a:gd name="T30" fmla="*/ 2296 w 2349"/>
                        <a:gd name="T31" fmla="*/ 280 h 544"/>
                        <a:gd name="T32" fmla="*/ 2344 w 2349"/>
                        <a:gd name="T33" fmla="*/ 160 h 544"/>
                        <a:gd name="T34" fmla="*/ 2328 w 2349"/>
                        <a:gd name="T35" fmla="*/ 8 h 544"/>
                        <a:gd name="T36" fmla="*/ 2240 w 2349"/>
                        <a:gd name="T37" fmla="*/ 112 h 544"/>
                        <a:gd name="T38" fmla="*/ 2064 w 2349"/>
                        <a:gd name="T39" fmla="*/ 216 h 544"/>
                        <a:gd name="T40" fmla="*/ 1840 w 2349"/>
                        <a:gd name="T41" fmla="*/ 280 h 544"/>
                        <a:gd name="T42" fmla="*/ 1528 w 2349"/>
                        <a:gd name="T43" fmla="*/ 320 h 544"/>
                        <a:gd name="T44" fmla="*/ 1184 w 2349"/>
                        <a:gd name="T45" fmla="*/ 288 h 544"/>
                        <a:gd name="T46" fmla="*/ 888 w 2349"/>
                        <a:gd name="T47" fmla="*/ 192 h 544"/>
                        <a:gd name="T48" fmla="*/ 528 w 2349"/>
                        <a:gd name="T49" fmla="*/ 56 h 544"/>
                        <a:gd name="T50" fmla="*/ 80 w 2349"/>
                        <a:gd name="T51" fmla="*/ 40 h 5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2349" h="544">
                          <a:moveTo>
                            <a:pt x="80" y="40"/>
                          </a:moveTo>
                          <a:cubicBezTo>
                            <a:pt x="0" y="55"/>
                            <a:pt x="52" y="111"/>
                            <a:pt x="48" y="144"/>
                          </a:cubicBezTo>
                          <a:cubicBezTo>
                            <a:pt x="44" y="177"/>
                            <a:pt x="47" y="215"/>
                            <a:pt x="56" y="240"/>
                          </a:cubicBezTo>
                          <a:cubicBezTo>
                            <a:pt x="65" y="265"/>
                            <a:pt x="83" y="281"/>
                            <a:pt x="104" y="296"/>
                          </a:cubicBezTo>
                          <a:cubicBezTo>
                            <a:pt x="125" y="311"/>
                            <a:pt x="155" y="323"/>
                            <a:pt x="184" y="328"/>
                          </a:cubicBezTo>
                          <a:cubicBezTo>
                            <a:pt x="213" y="333"/>
                            <a:pt x="241" y="325"/>
                            <a:pt x="280" y="328"/>
                          </a:cubicBezTo>
                          <a:cubicBezTo>
                            <a:pt x="319" y="331"/>
                            <a:pt x="369" y="340"/>
                            <a:pt x="416" y="344"/>
                          </a:cubicBezTo>
                          <a:cubicBezTo>
                            <a:pt x="463" y="348"/>
                            <a:pt x="509" y="345"/>
                            <a:pt x="560" y="352"/>
                          </a:cubicBezTo>
                          <a:cubicBezTo>
                            <a:pt x="611" y="359"/>
                            <a:pt x="636" y="364"/>
                            <a:pt x="720" y="384"/>
                          </a:cubicBezTo>
                          <a:cubicBezTo>
                            <a:pt x="804" y="404"/>
                            <a:pt x="977" y="447"/>
                            <a:pt x="1064" y="472"/>
                          </a:cubicBezTo>
                          <a:cubicBezTo>
                            <a:pt x="1151" y="497"/>
                            <a:pt x="1179" y="528"/>
                            <a:pt x="1240" y="536"/>
                          </a:cubicBezTo>
                          <a:cubicBezTo>
                            <a:pt x="1301" y="544"/>
                            <a:pt x="1364" y="523"/>
                            <a:pt x="1432" y="520"/>
                          </a:cubicBezTo>
                          <a:cubicBezTo>
                            <a:pt x="1500" y="517"/>
                            <a:pt x="1563" y="528"/>
                            <a:pt x="1648" y="520"/>
                          </a:cubicBezTo>
                          <a:cubicBezTo>
                            <a:pt x="1733" y="512"/>
                            <a:pt x="1859" y="495"/>
                            <a:pt x="1944" y="472"/>
                          </a:cubicBezTo>
                          <a:cubicBezTo>
                            <a:pt x="2029" y="449"/>
                            <a:pt x="2101" y="416"/>
                            <a:pt x="2160" y="384"/>
                          </a:cubicBezTo>
                          <a:cubicBezTo>
                            <a:pt x="2219" y="352"/>
                            <a:pt x="2265" y="317"/>
                            <a:pt x="2296" y="280"/>
                          </a:cubicBezTo>
                          <a:cubicBezTo>
                            <a:pt x="2327" y="243"/>
                            <a:pt x="2339" y="205"/>
                            <a:pt x="2344" y="160"/>
                          </a:cubicBezTo>
                          <a:cubicBezTo>
                            <a:pt x="2349" y="115"/>
                            <a:pt x="2345" y="16"/>
                            <a:pt x="2328" y="8"/>
                          </a:cubicBezTo>
                          <a:cubicBezTo>
                            <a:pt x="2311" y="0"/>
                            <a:pt x="2284" y="77"/>
                            <a:pt x="2240" y="112"/>
                          </a:cubicBezTo>
                          <a:cubicBezTo>
                            <a:pt x="2196" y="147"/>
                            <a:pt x="2131" y="188"/>
                            <a:pt x="2064" y="216"/>
                          </a:cubicBezTo>
                          <a:cubicBezTo>
                            <a:pt x="1997" y="244"/>
                            <a:pt x="1929" y="263"/>
                            <a:pt x="1840" y="280"/>
                          </a:cubicBezTo>
                          <a:cubicBezTo>
                            <a:pt x="1751" y="297"/>
                            <a:pt x="1637" y="319"/>
                            <a:pt x="1528" y="320"/>
                          </a:cubicBezTo>
                          <a:cubicBezTo>
                            <a:pt x="1419" y="321"/>
                            <a:pt x="1291" y="309"/>
                            <a:pt x="1184" y="288"/>
                          </a:cubicBezTo>
                          <a:cubicBezTo>
                            <a:pt x="1077" y="267"/>
                            <a:pt x="997" y="231"/>
                            <a:pt x="888" y="192"/>
                          </a:cubicBezTo>
                          <a:cubicBezTo>
                            <a:pt x="779" y="153"/>
                            <a:pt x="664" y="81"/>
                            <a:pt x="528" y="56"/>
                          </a:cubicBezTo>
                          <a:cubicBezTo>
                            <a:pt x="392" y="31"/>
                            <a:pt x="160" y="25"/>
                            <a:pt x="80" y="40"/>
                          </a:cubicBezTo>
                          <a:close/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66" name="Freeform 66">
                      <a:extLst>
                        <a:ext uri="{FF2B5EF4-FFF2-40B4-BE49-F238E27FC236}">
                          <a16:creationId xmlns:a16="http://schemas.microsoft.com/office/drawing/2014/main" id="{AD4FCF10-A582-5581-AB59-01BEC2ED3E6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36" y="1605"/>
                      <a:ext cx="708" cy="643"/>
                    </a:xfrm>
                    <a:custGeom>
                      <a:avLst/>
                      <a:gdLst>
                        <a:gd name="T0" fmla="*/ 12 w 708"/>
                        <a:gd name="T1" fmla="*/ 643 h 643"/>
                        <a:gd name="T2" fmla="*/ 4 w 708"/>
                        <a:gd name="T3" fmla="*/ 507 h 643"/>
                        <a:gd name="T4" fmla="*/ 36 w 708"/>
                        <a:gd name="T5" fmla="*/ 355 h 643"/>
                        <a:gd name="T6" fmla="*/ 84 w 708"/>
                        <a:gd name="T7" fmla="*/ 179 h 643"/>
                        <a:gd name="T8" fmla="*/ 148 w 708"/>
                        <a:gd name="T9" fmla="*/ 27 h 643"/>
                        <a:gd name="T10" fmla="*/ 324 w 708"/>
                        <a:gd name="T11" fmla="*/ 19 h 643"/>
                        <a:gd name="T12" fmla="*/ 524 w 708"/>
                        <a:gd name="T13" fmla="*/ 83 h 643"/>
                        <a:gd name="T14" fmla="*/ 644 w 708"/>
                        <a:gd name="T15" fmla="*/ 83 h 643"/>
                        <a:gd name="T16" fmla="*/ 692 w 708"/>
                        <a:gd name="T17" fmla="*/ 147 h 643"/>
                        <a:gd name="T18" fmla="*/ 548 w 708"/>
                        <a:gd name="T19" fmla="*/ 195 h 643"/>
                        <a:gd name="T20" fmla="*/ 380 w 708"/>
                        <a:gd name="T21" fmla="*/ 235 h 643"/>
                        <a:gd name="T22" fmla="*/ 236 w 708"/>
                        <a:gd name="T23" fmla="*/ 203 h 643"/>
                        <a:gd name="T24" fmla="*/ 140 w 708"/>
                        <a:gd name="T25" fmla="*/ 139 h 643"/>
                        <a:gd name="T26" fmla="*/ 92 w 708"/>
                        <a:gd name="T27" fmla="*/ 131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08" h="643">
                          <a:moveTo>
                            <a:pt x="12" y="643"/>
                          </a:moveTo>
                          <a:cubicBezTo>
                            <a:pt x="6" y="599"/>
                            <a:pt x="0" y="555"/>
                            <a:pt x="4" y="507"/>
                          </a:cubicBezTo>
                          <a:cubicBezTo>
                            <a:pt x="8" y="459"/>
                            <a:pt x="23" y="410"/>
                            <a:pt x="36" y="355"/>
                          </a:cubicBezTo>
                          <a:cubicBezTo>
                            <a:pt x="49" y="300"/>
                            <a:pt x="65" y="234"/>
                            <a:pt x="84" y="179"/>
                          </a:cubicBezTo>
                          <a:cubicBezTo>
                            <a:pt x="103" y="124"/>
                            <a:pt x="108" y="54"/>
                            <a:pt x="148" y="27"/>
                          </a:cubicBezTo>
                          <a:cubicBezTo>
                            <a:pt x="188" y="0"/>
                            <a:pt x="261" y="10"/>
                            <a:pt x="324" y="19"/>
                          </a:cubicBezTo>
                          <a:cubicBezTo>
                            <a:pt x="387" y="28"/>
                            <a:pt x="471" y="72"/>
                            <a:pt x="524" y="83"/>
                          </a:cubicBezTo>
                          <a:cubicBezTo>
                            <a:pt x="577" y="94"/>
                            <a:pt x="616" y="72"/>
                            <a:pt x="644" y="83"/>
                          </a:cubicBezTo>
                          <a:cubicBezTo>
                            <a:pt x="672" y="94"/>
                            <a:pt x="708" y="128"/>
                            <a:pt x="692" y="147"/>
                          </a:cubicBezTo>
                          <a:cubicBezTo>
                            <a:pt x="676" y="166"/>
                            <a:pt x="600" y="180"/>
                            <a:pt x="548" y="195"/>
                          </a:cubicBezTo>
                          <a:cubicBezTo>
                            <a:pt x="496" y="210"/>
                            <a:pt x="432" y="234"/>
                            <a:pt x="380" y="235"/>
                          </a:cubicBezTo>
                          <a:cubicBezTo>
                            <a:pt x="328" y="236"/>
                            <a:pt x="276" y="219"/>
                            <a:pt x="236" y="203"/>
                          </a:cubicBezTo>
                          <a:cubicBezTo>
                            <a:pt x="196" y="187"/>
                            <a:pt x="164" y="151"/>
                            <a:pt x="140" y="139"/>
                          </a:cubicBezTo>
                          <a:cubicBezTo>
                            <a:pt x="116" y="127"/>
                            <a:pt x="113" y="122"/>
                            <a:pt x="92" y="131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67" name="Freeform 67">
                      <a:extLst>
                        <a:ext uri="{FF2B5EF4-FFF2-40B4-BE49-F238E27FC236}">
                          <a16:creationId xmlns:a16="http://schemas.microsoft.com/office/drawing/2014/main" id="{B0F9ACF7-8E3E-BBDC-8F98-AD9738908E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528" y="1383"/>
                      <a:ext cx="1568" cy="841"/>
                    </a:xfrm>
                    <a:custGeom>
                      <a:avLst/>
                      <a:gdLst>
                        <a:gd name="T0" fmla="*/ 1568 w 1568"/>
                        <a:gd name="T1" fmla="*/ 841 h 841"/>
                        <a:gd name="T2" fmla="*/ 1456 w 1568"/>
                        <a:gd name="T3" fmla="*/ 745 h 841"/>
                        <a:gd name="T4" fmla="*/ 1208 w 1568"/>
                        <a:gd name="T5" fmla="*/ 689 h 841"/>
                        <a:gd name="T6" fmla="*/ 1024 w 1568"/>
                        <a:gd name="T7" fmla="*/ 593 h 841"/>
                        <a:gd name="T8" fmla="*/ 872 w 1568"/>
                        <a:gd name="T9" fmla="*/ 537 h 841"/>
                        <a:gd name="T10" fmla="*/ 760 w 1568"/>
                        <a:gd name="T11" fmla="*/ 465 h 841"/>
                        <a:gd name="T12" fmla="*/ 680 w 1568"/>
                        <a:gd name="T13" fmla="*/ 393 h 841"/>
                        <a:gd name="T14" fmla="*/ 512 w 1568"/>
                        <a:gd name="T15" fmla="*/ 345 h 841"/>
                        <a:gd name="T16" fmla="*/ 464 w 1568"/>
                        <a:gd name="T17" fmla="*/ 273 h 841"/>
                        <a:gd name="T18" fmla="*/ 400 w 1568"/>
                        <a:gd name="T19" fmla="*/ 249 h 841"/>
                        <a:gd name="T20" fmla="*/ 328 w 1568"/>
                        <a:gd name="T21" fmla="*/ 73 h 841"/>
                        <a:gd name="T22" fmla="*/ 208 w 1568"/>
                        <a:gd name="T23" fmla="*/ 1 h 841"/>
                        <a:gd name="T24" fmla="*/ 88 w 1568"/>
                        <a:gd name="T25" fmla="*/ 81 h 841"/>
                        <a:gd name="T26" fmla="*/ 32 w 1568"/>
                        <a:gd name="T27" fmla="*/ 177 h 841"/>
                        <a:gd name="T28" fmla="*/ 0 w 1568"/>
                        <a:gd name="T29" fmla="*/ 249 h 8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1568" h="841">
                          <a:moveTo>
                            <a:pt x="1568" y="841"/>
                          </a:moveTo>
                          <a:cubicBezTo>
                            <a:pt x="1542" y="805"/>
                            <a:pt x="1516" y="770"/>
                            <a:pt x="1456" y="745"/>
                          </a:cubicBezTo>
                          <a:cubicBezTo>
                            <a:pt x="1396" y="720"/>
                            <a:pt x="1280" y="714"/>
                            <a:pt x="1208" y="689"/>
                          </a:cubicBezTo>
                          <a:cubicBezTo>
                            <a:pt x="1136" y="664"/>
                            <a:pt x="1080" y="618"/>
                            <a:pt x="1024" y="593"/>
                          </a:cubicBezTo>
                          <a:cubicBezTo>
                            <a:pt x="968" y="568"/>
                            <a:pt x="916" y="558"/>
                            <a:pt x="872" y="537"/>
                          </a:cubicBezTo>
                          <a:cubicBezTo>
                            <a:pt x="828" y="516"/>
                            <a:pt x="792" y="489"/>
                            <a:pt x="760" y="465"/>
                          </a:cubicBezTo>
                          <a:cubicBezTo>
                            <a:pt x="728" y="441"/>
                            <a:pt x="721" y="413"/>
                            <a:pt x="680" y="393"/>
                          </a:cubicBezTo>
                          <a:cubicBezTo>
                            <a:pt x="639" y="373"/>
                            <a:pt x="548" y="365"/>
                            <a:pt x="512" y="345"/>
                          </a:cubicBezTo>
                          <a:cubicBezTo>
                            <a:pt x="476" y="325"/>
                            <a:pt x="483" y="289"/>
                            <a:pt x="464" y="273"/>
                          </a:cubicBezTo>
                          <a:cubicBezTo>
                            <a:pt x="445" y="257"/>
                            <a:pt x="423" y="282"/>
                            <a:pt x="400" y="249"/>
                          </a:cubicBezTo>
                          <a:cubicBezTo>
                            <a:pt x="377" y="216"/>
                            <a:pt x="360" y="114"/>
                            <a:pt x="328" y="73"/>
                          </a:cubicBezTo>
                          <a:cubicBezTo>
                            <a:pt x="296" y="32"/>
                            <a:pt x="248" y="0"/>
                            <a:pt x="208" y="1"/>
                          </a:cubicBezTo>
                          <a:cubicBezTo>
                            <a:pt x="168" y="2"/>
                            <a:pt x="117" y="52"/>
                            <a:pt x="88" y="81"/>
                          </a:cubicBezTo>
                          <a:cubicBezTo>
                            <a:pt x="59" y="110"/>
                            <a:pt x="47" y="149"/>
                            <a:pt x="32" y="177"/>
                          </a:cubicBezTo>
                          <a:cubicBezTo>
                            <a:pt x="17" y="205"/>
                            <a:pt x="8" y="227"/>
                            <a:pt x="0" y="249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68" name="Freeform 68">
                      <a:extLst>
                        <a:ext uri="{FF2B5EF4-FFF2-40B4-BE49-F238E27FC236}">
                          <a16:creationId xmlns:a16="http://schemas.microsoft.com/office/drawing/2014/main" id="{FD89AA42-D699-57CE-C2AE-2A797600494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97" y="1640"/>
                      <a:ext cx="718" cy="512"/>
                    </a:xfrm>
                    <a:custGeom>
                      <a:avLst/>
                      <a:gdLst>
                        <a:gd name="T0" fmla="*/ 147 w 718"/>
                        <a:gd name="T1" fmla="*/ 0 h 512"/>
                        <a:gd name="T2" fmla="*/ 19 w 718"/>
                        <a:gd name="T3" fmla="*/ 168 h 512"/>
                        <a:gd name="T4" fmla="*/ 35 w 718"/>
                        <a:gd name="T5" fmla="*/ 296 h 512"/>
                        <a:gd name="T6" fmla="*/ 123 w 718"/>
                        <a:gd name="T7" fmla="*/ 296 h 512"/>
                        <a:gd name="T8" fmla="*/ 179 w 718"/>
                        <a:gd name="T9" fmla="*/ 208 h 512"/>
                        <a:gd name="T10" fmla="*/ 243 w 718"/>
                        <a:gd name="T11" fmla="*/ 72 h 512"/>
                        <a:gd name="T12" fmla="*/ 171 w 718"/>
                        <a:gd name="T13" fmla="*/ 232 h 512"/>
                        <a:gd name="T14" fmla="*/ 187 w 718"/>
                        <a:gd name="T15" fmla="*/ 288 h 512"/>
                        <a:gd name="T16" fmla="*/ 219 w 718"/>
                        <a:gd name="T17" fmla="*/ 336 h 512"/>
                        <a:gd name="T18" fmla="*/ 299 w 718"/>
                        <a:gd name="T19" fmla="*/ 320 h 512"/>
                        <a:gd name="T20" fmla="*/ 379 w 718"/>
                        <a:gd name="T21" fmla="*/ 144 h 512"/>
                        <a:gd name="T22" fmla="*/ 307 w 718"/>
                        <a:gd name="T23" fmla="*/ 336 h 512"/>
                        <a:gd name="T24" fmla="*/ 339 w 718"/>
                        <a:gd name="T25" fmla="*/ 408 h 512"/>
                        <a:gd name="T26" fmla="*/ 395 w 718"/>
                        <a:gd name="T27" fmla="*/ 408 h 512"/>
                        <a:gd name="T28" fmla="*/ 451 w 718"/>
                        <a:gd name="T29" fmla="*/ 360 h 512"/>
                        <a:gd name="T30" fmla="*/ 507 w 718"/>
                        <a:gd name="T31" fmla="*/ 208 h 512"/>
                        <a:gd name="T32" fmla="*/ 443 w 718"/>
                        <a:gd name="T33" fmla="*/ 392 h 512"/>
                        <a:gd name="T34" fmla="*/ 491 w 718"/>
                        <a:gd name="T35" fmla="*/ 464 h 512"/>
                        <a:gd name="T36" fmla="*/ 547 w 718"/>
                        <a:gd name="T37" fmla="*/ 440 h 512"/>
                        <a:gd name="T38" fmla="*/ 603 w 718"/>
                        <a:gd name="T39" fmla="*/ 296 h 512"/>
                        <a:gd name="T40" fmla="*/ 563 w 718"/>
                        <a:gd name="T41" fmla="*/ 448 h 512"/>
                        <a:gd name="T42" fmla="*/ 627 w 718"/>
                        <a:gd name="T43" fmla="*/ 504 h 512"/>
                        <a:gd name="T44" fmla="*/ 699 w 718"/>
                        <a:gd name="T45" fmla="*/ 496 h 512"/>
                        <a:gd name="T46" fmla="*/ 715 w 718"/>
                        <a:gd name="T47" fmla="*/ 424 h 512"/>
                        <a:gd name="T48" fmla="*/ 715 w 718"/>
                        <a:gd name="T49" fmla="*/ 336 h 5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</a:cxnLst>
                      <a:rect l="0" t="0" r="r" b="b"/>
                      <a:pathLst>
                        <a:path w="718" h="512">
                          <a:moveTo>
                            <a:pt x="147" y="0"/>
                          </a:moveTo>
                          <a:cubicBezTo>
                            <a:pt x="92" y="59"/>
                            <a:pt x="38" y="119"/>
                            <a:pt x="19" y="168"/>
                          </a:cubicBezTo>
                          <a:cubicBezTo>
                            <a:pt x="0" y="217"/>
                            <a:pt x="18" y="275"/>
                            <a:pt x="35" y="296"/>
                          </a:cubicBezTo>
                          <a:cubicBezTo>
                            <a:pt x="52" y="317"/>
                            <a:pt x="99" y="311"/>
                            <a:pt x="123" y="296"/>
                          </a:cubicBezTo>
                          <a:cubicBezTo>
                            <a:pt x="147" y="281"/>
                            <a:pt x="159" y="245"/>
                            <a:pt x="179" y="208"/>
                          </a:cubicBezTo>
                          <a:cubicBezTo>
                            <a:pt x="199" y="171"/>
                            <a:pt x="244" y="68"/>
                            <a:pt x="243" y="72"/>
                          </a:cubicBezTo>
                          <a:cubicBezTo>
                            <a:pt x="242" y="76"/>
                            <a:pt x="180" y="196"/>
                            <a:pt x="171" y="232"/>
                          </a:cubicBezTo>
                          <a:cubicBezTo>
                            <a:pt x="162" y="268"/>
                            <a:pt x="179" y="271"/>
                            <a:pt x="187" y="288"/>
                          </a:cubicBezTo>
                          <a:cubicBezTo>
                            <a:pt x="195" y="305"/>
                            <a:pt x="200" y="331"/>
                            <a:pt x="219" y="336"/>
                          </a:cubicBezTo>
                          <a:cubicBezTo>
                            <a:pt x="238" y="341"/>
                            <a:pt x="272" y="352"/>
                            <a:pt x="299" y="320"/>
                          </a:cubicBezTo>
                          <a:cubicBezTo>
                            <a:pt x="326" y="288"/>
                            <a:pt x="378" y="141"/>
                            <a:pt x="379" y="144"/>
                          </a:cubicBezTo>
                          <a:cubicBezTo>
                            <a:pt x="380" y="147"/>
                            <a:pt x="314" y="292"/>
                            <a:pt x="307" y="336"/>
                          </a:cubicBezTo>
                          <a:cubicBezTo>
                            <a:pt x="300" y="380"/>
                            <a:pt x="324" y="396"/>
                            <a:pt x="339" y="408"/>
                          </a:cubicBezTo>
                          <a:cubicBezTo>
                            <a:pt x="354" y="420"/>
                            <a:pt x="376" y="416"/>
                            <a:pt x="395" y="408"/>
                          </a:cubicBezTo>
                          <a:cubicBezTo>
                            <a:pt x="414" y="400"/>
                            <a:pt x="432" y="393"/>
                            <a:pt x="451" y="360"/>
                          </a:cubicBezTo>
                          <a:cubicBezTo>
                            <a:pt x="470" y="327"/>
                            <a:pt x="508" y="203"/>
                            <a:pt x="507" y="208"/>
                          </a:cubicBezTo>
                          <a:cubicBezTo>
                            <a:pt x="506" y="213"/>
                            <a:pt x="446" y="349"/>
                            <a:pt x="443" y="392"/>
                          </a:cubicBezTo>
                          <a:cubicBezTo>
                            <a:pt x="440" y="435"/>
                            <a:pt x="474" y="456"/>
                            <a:pt x="491" y="464"/>
                          </a:cubicBezTo>
                          <a:cubicBezTo>
                            <a:pt x="508" y="472"/>
                            <a:pt x="528" y="468"/>
                            <a:pt x="547" y="440"/>
                          </a:cubicBezTo>
                          <a:cubicBezTo>
                            <a:pt x="566" y="412"/>
                            <a:pt x="600" y="295"/>
                            <a:pt x="603" y="296"/>
                          </a:cubicBezTo>
                          <a:cubicBezTo>
                            <a:pt x="606" y="297"/>
                            <a:pt x="559" y="413"/>
                            <a:pt x="563" y="448"/>
                          </a:cubicBezTo>
                          <a:cubicBezTo>
                            <a:pt x="567" y="483"/>
                            <a:pt x="604" y="496"/>
                            <a:pt x="627" y="504"/>
                          </a:cubicBezTo>
                          <a:cubicBezTo>
                            <a:pt x="650" y="512"/>
                            <a:pt x="684" y="509"/>
                            <a:pt x="699" y="496"/>
                          </a:cubicBezTo>
                          <a:cubicBezTo>
                            <a:pt x="714" y="483"/>
                            <a:pt x="712" y="451"/>
                            <a:pt x="715" y="424"/>
                          </a:cubicBezTo>
                          <a:cubicBezTo>
                            <a:pt x="718" y="397"/>
                            <a:pt x="716" y="366"/>
                            <a:pt x="715" y="3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73" name="Freeform 73">
                      <a:extLst>
                        <a:ext uri="{FF2B5EF4-FFF2-40B4-BE49-F238E27FC236}">
                          <a16:creationId xmlns:a16="http://schemas.microsoft.com/office/drawing/2014/main" id="{3BC54A6E-ADEC-DF3B-6373-378961357C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44" y="2244"/>
                      <a:ext cx="1" cy="24"/>
                    </a:xfrm>
                    <a:custGeom>
                      <a:avLst/>
                      <a:gdLst>
                        <a:gd name="T0" fmla="*/ 0 w 1"/>
                        <a:gd name="T1" fmla="*/ 0 h 24"/>
                        <a:gd name="T2" fmla="*/ 0 w 1"/>
                        <a:gd name="T3" fmla="*/ 24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" h="24">
                          <a:moveTo>
                            <a:pt x="0" y="0"/>
                          </a:moveTo>
                          <a:cubicBezTo>
                            <a:pt x="0" y="8"/>
                            <a:pt x="0" y="16"/>
                            <a:pt x="0" y="24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76" name="Freeform 76">
                      <a:extLst>
                        <a:ext uri="{FF2B5EF4-FFF2-40B4-BE49-F238E27FC236}">
                          <a16:creationId xmlns:a16="http://schemas.microsoft.com/office/drawing/2014/main" id="{5AAC4314-16EC-DFBC-057A-7FB41A15AAA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96" y="2224"/>
                      <a:ext cx="4" cy="12"/>
                    </a:xfrm>
                    <a:custGeom>
                      <a:avLst/>
                      <a:gdLst>
                        <a:gd name="T0" fmla="*/ 0 w 4"/>
                        <a:gd name="T1" fmla="*/ 0 h 12"/>
                        <a:gd name="T2" fmla="*/ 4 w 4"/>
                        <a:gd name="T3" fmla="*/ 12 h 12"/>
                        <a:gd name="T4" fmla="*/ 0 w 4"/>
                        <a:gd name="T5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" h="12">
                          <a:moveTo>
                            <a:pt x="0" y="0"/>
                          </a:moveTo>
                          <a:cubicBezTo>
                            <a:pt x="1" y="4"/>
                            <a:pt x="4" y="12"/>
                            <a:pt x="4" y="12"/>
                          </a:cubicBezTo>
                          <a:cubicBezTo>
                            <a:pt x="4" y="12"/>
                            <a:pt x="1" y="4"/>
                            <a:pt x="0" y="0"/>
                          </a:cubicBezTo>
                          <a:close/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07277" name="Freeform 77">
                      <a:extLst>
                        <a:ext uri="{FF2B5EF4-FFF2-40B4-BE49-F238E27FC236}">
                          <a16:creationId xmlns:a16="http://schemas.microsoft.com/office/drawing/2014/main" id="{C6D6F0AA-A027-E29F-F1F0-643D6F62AA3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520" y="1718"/>
                      <a:ext cx="304" cy="82"/>
                    </a:xfrm>
                    <a:custGeom>
                      <a:avLst/>
                      <a:gdLst>
                        <a:gd name="T0" fmla="*/ 0 w 304"/>
                        <a:gd name="T1" fmla="*/ 18 h 82"/>
                        <a:gd name="T2" fmla="*/ 304 w 304"/>
                        <a:gd name="T3" fmla="*/ 82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304" h="82">
                          <a:moveTo>
                            <a:pt x="0" y="18"/>
                          </a:moveTo>
                          <a:cubicBezTo>
                            <a:pt x="108" y="30"/>
                            <a:pt x="222" y="0"/>
                            <a:pt x="304" y="82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307274" name="Freeform 74">
                <a:extLst>
                  <a:ext uri="{FF2B5EF4-FFF2-40B4-BE49-F238E27FC236}">
                    <a16:creationId xmlns:a16="http://schemas.microsoft.com/office/drawing/2014/main" id="{D761C41A-1E5D-57FE-DC6B-4237487B29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1772"/>
                <a:ext cx="4" cy="12"/>
              </a:xfrm>
              <a:custGeom>
                <a:avLst/>
                <a:gdLst>
                  <a:gd name="T0" fmla="*/ 0 w 4"/>
                  <a:gd name="T1" fmla="*/ 12 h 12"/>
                  <a:gd name="T2" fmla="*/ 4 w 4"/>
                  <a:gd name="T3" fmla="*/ 0 h 12"/>
                  <a:gd name="T4" fmla="*/ 0 w 4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2">
                    <a:moveTo>
                      <a:pt x="0" y="12"/>
                    </a:moveTo>
                    <a:cubicBezTo>
                      <a:pt x="1" y="8"/>
                      <a:pt x="4" y="0"/>
                      <a:pt x="4" y="0"/>
                    </a:cubicBezTo>
                    <a:cubicBezTo>
                      <a:pt x="4" y="0"/>
                      <a:pt x="1" y="8"/>
                      <a:pt x="0" y="12"/>
                    </a:cubicBezTo>
                    <a:close/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7577" name="Rectangle 377">
            <a:extLst>
              <a:ext uri="{FF2B5EF4-FFF2-40B4-BE49-F238E27FC236}">
                <a16:creationId xmlns:a16="http://schemas.microsoft.com/office/drawing/2014/main" id="{C2D23BA0-0302-0672-FC37-E24C3C50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3988" y="4865688"/>
            <a:ext cx="9255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Rise</a:t>
            </a:r>
          </a:p>
        </p:txBody>
      </p:sp>
      <p:sp>
        <p:nvSpPr>
          <p:cNvPr id="307578" name="Rectangle 378">
            <a:extLst>
              <a:ext uri="{FF2B5EF4-FFF2-40B4-BE49-F238E27FC236}">
                <a16:creationId xmlns:a16="http://schemas.microsoft.com/office/drawing/2014/main" id="{0D79FF06-71DA-1235-5E23-BE121425A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750" y="4324350"/>
            <a:ext cx="7985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Run</a:t>
            </a:r>
          </a:p>
        </p:txBody>
      </p:sp>
      <p:sp>
        <p:nvSpPr>
          <p:cNvPr id="307579" name="Line 379">
            <a:extLst>
              <a:ext uri="{FF2B5EF4-FFF2-40B4-BE49-F238E27FC236}">
                <a16:creationId xmlns:a16="http://schemas.microsoft.com/office/drawing/2014/main" id="{443345C6-D3F2-DEEA-9646-78237897D3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73325" y="4822825"/>
            <a:ext cx="1588" cy="817563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80" name="Line 380">
            <a:extLst>
              <a:ext uri="{FF2B5EF4-FFF2-40B4-BE49-F238E27FC236}">
                <a16:creationId xmlns:a16="http://schemas.microsoft.com/office/drawing/2014/main" id="{15F1517B-D428-FCC5-EC4E-D7F19D645C0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86025" y="4824413"/>
            <a:ext cx="1284288" cy="11112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81" name="Rectangle 381">
            <a:extLst>
              <a:ext uri="{FF2B5EF4-FFF2-40B4-BE49-F238E27FC236}">
                <a16:creationId xmlns:a16="http://schemas.microsoft.com/office/drawing/2014/main" id="{3D28D15F-AB8D-BC32-0953-7EC834E02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3892550"/>
            <a:ext cx="9001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Rise</a:t>
            </a:r>
          </a:p>
        </p:txBody>
      </p:sp>
      <p:sp>
        <p:nvSpPr>
          <p:cNvPr id="307582" name="Rectangle 382">
            <a:extLst>
              <a:ext uri="{FF2B5EF4-FFF2-40B4-BE49-F238E27FC236}">
                <a16:creationId xmlns:a16="http://schemas.microsoft.com/office/drawing/2014/main" id="{4236B75F-CC65-88F0-DA3F-258ECBA6A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213" y="3567113"/>
            <a:ext cx="8112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Run</a:t>
            </a:r>
          </a:p>
        </p:txBody>
      </p:sp>
      <p:sp>
        <p:nvSpPr>
          <p:cNvPr id="307583" name="Line 383">
            <a:extLst>
              <a:ext uri="{FF2B5EF4-FFF2-40B4-BE49-F238E27FC236}">
                <a16:creationId xmlns:a16="http://schemas.microsoft.com/office/drawing/2014/main" id="{C1D638B3-6C00-B49E-CD82-A543A16F64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3488" y="3976688"/>
            <a:ext cx="1587" cy="817562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84" name="Line 384">
            <a:extLst>
              <a:ext uri="{FF2B5EF4-FFF2-40B4-BE49-F238E27FC236}">
                <a16:creationId xmlns:a16="http://schemas.microsoft.com/office/drawing/2014/main" id="{A8AFE5F8-35AE-9250-A872-E57AEDEFA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088" y="3963988"/>
            <a:ext cx="827087" cy="1587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87" name="Rectangle 387">
            <a:extLst>
              <a:ext uri="{FF2B5EF4-FFF2-40B4-BE49-F238E27FC236}">
                <a16:creationId xmlns:a16="http://schemas.microsoft.com/office/drawing/2014/main" id="{7B4D90E5-1666-61A4-E551-1E8BC9598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8713" y="3008313"/>
            <a:ext cx="900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Rise</a:t>
            </a:r>
          </a:p>
        </p:txBody>
      </p:sp>
      <p:sp>
        <p:nvSpPr>
          <p:cNvPr id="307588" name="Rectangle 388">
            <a:extLst>
              <a:ext uri="{FF2B5EF4-FFF2-40B4-BE49-F238E27FC236}">
                <a16:creationId xmlns:a16="http://schemas.microsoft.com/office/drawing/2014/main" id="{92CBB129-9ED3-6EA5-B70E-D1A4669BB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075" y="2682875"/>
            <a:ext cx="8112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Run</a:t>
            </a:r>
          </a:p>
        </p:txBody>
      </p:sp>
      <p:sp>
        <p:nvSpPr>
          <p:cNvPr id="307589" name="Line 389">
            <a:extLst>
              <a:ext uri="{FF2B5EF4-FFF2-40B4-BE49-F238E27FC236}">
                <a16:creationId xmlns:a16="http://schemas.microsoft.com/office/drawing/2014/main" id="{F4D04AAA-D12D-863A-7865-02F51117A9F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65650" y="3092450"/>
            <a:ext cx="1588" cy="817563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90" name="Line 390">
            <a:extLst>
              <a:ext uri="{FF2B5EF4-FFF2-40B4-BE49-F238E27FC236}">
                <a16:creationId xmlns:a16="http://schemas.microsoft.com/office/drawing/2014/main" id="{774FB119-4F17-097F-F560-E61FBF975AF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40250" y="3079750"/>
            <a:ext cx="827088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91" name="Rectangle 391">
            <a:extLst>
              <a:ext uri="{FF2B5EF4-FFF2-40B4-BE49-F238E27FC236}">
                <a16:creationId xmlns:a16="http://schemas.microsoft.com/office/drawing/2014/main" id="{899B84E9-6B95-2CB9-C897-CC3D83CBA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213" y="2144713"/>
            <a:ext cx="900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Rise</a:t>
            </a:r>
          </a:p>
        </p:txBody>
      </p:sp>
      <p:sp>
        <p:nvSpPr>
          <p:cNvPr id="307592" name="Rectangle 392">
            <a:extLst>
              <a:ext uri="{FF2B5EF4-FFF2-40B4-BE49-F238E27FC236}">
                <a16:creationId xmlns:a16="http://schemas.microsoft.com/office/drawing/2014/main" id="{BA9731AB-42E3-A254-41CE-38DCA0B16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1819275"/>
            <a:ext cx="8112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l">
              <a:buChar char="–"/>
              <a:defRPr sz="28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l">
              <a:buChar char="•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l">
              <a:buChar char="–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l"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2800"/>
              <a:t>Run</a:t>
            </a:r>
          </a:p>
        </p:txBody>
      </p:sp>
      <p:sp>
        <p:nvSpPr>
          <p:cNvPr id="307593" name="Line 393">
            <a:extLst>
              <a:ext uri="{FF2B5EF4-FFF2-40B4-BE49-F238E27FC236}">
                <a16:creationId xmlns:a16="http://schemas.microsoft.com/office/drawing/2014/main" id="{926CC516-7333-F816-E07C-511F6127A4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18150" y="2228850"/>
            <a:ext cx="1588" cy="817563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94" name="Line 394">
            <a:extLst>
              <a:ext uri="{FF2B5EF4-FFF2-40B4-BE49-F238E27FC236}">
                <a16:creationId xmlns:a16="http://schemas.microsoft.com/office/drawing/2014/main" id="{C7BC1992-F13C-9576-5427-DEBA1D957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2750" y="2216150"/>
            <a:ext cx="827088" cy="1588"/>
          </a:xfrm>
          <a:prstGeom prst="line">
            <a:avLst/>
          </a:prstGeom>
          <a:noFill/>
          <a:ln w="76200">
            <a:solidFill>
              <a:srgbClr val="80008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96" name="Rectangle 396">
            <a:extLst>
              <a:ext uri="{FF2B5EF4-FFF2-40B4-BE49-F238E27FC236}">
                <a16:creationId xmlns:a16="http://schemas.microsoft.com/office/drawing/2014/main" id="{C42653EF-9B0E-7845-2E7A-96258077F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What does slope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 L 0.00139 -0.124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30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8 -0.12407 L 0.14444 -0.1240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30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45 -0.12407 L 0.14445 -0.2481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30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445 -0.24814 L 0.23056 -0.24814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30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56 -0.24814 L 0.23056 -0.37592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500"/>
                                        <p:tgtEl>
                                          <p:spTgt spid="30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056 -0.37592 L 0.33333 -0.3759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0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-0.37592 L 0.33333 -0.5037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3" dur="500"/>
                                        <p:tgtEl>
                                          <p:spTgt spid="30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333 -0.5037 L 0.44306 -0.503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3075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500"/>
                                        <p:tgtEl>
                                          <p:spTgt spid="30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0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77" grpId="0"/>
      <p:bldP spid="307578" grpId="0"/>
      <p:bldP spid="307581" grpId="0"/>
      <p:bldP spid="307582" grpId="0"/>
      <p:bldP spid="307587" grpId="0"/>
      <p:bldP spid="307588" grpId="0"/>
      <p:bldP spid="307591" grpId="0"/>
      <p:bldP spid="3075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315" name="Group 203">
            <a:extLst>
              <a:ext uri="{FF2B5EF4-FFF2-40B4-BE49-F238E27FC236}">
                <a16:creationId xmlns:a16="http://schemas.microsoft.com/office/drawing/2014/main" id="{8CAEE4B3-E403-F809-691B-AF15ADCCB52A}"/>
              </a:ext>
            </a:extLst>
          </p:cNvPr>
          <p:cNvGrpSpPr>
            <a:grpSpLocks/>
          </p:cNvGrpSpPr>
          <p:nvPr/>
        </p:nvGrpSpPr>
        <p:grpSpPr bwMode="auto">
          <a:xfrm>
            <a:off x="5086350" y="3228975"/>
            <a:ext cx="309563" cy="1262063"/>
            <a:chOff x="1717" y="2260"/>
            <a:chExt cx="130" cy="503"/>
          </a:xfrm>
        </p:grpSpPr>
        <p:sp>
          <p:nvSpPr>
            <p:cNvPr id="346316" name="Rectangle 204">
              <a:extLst>
                <a:ext uri="{FF2B5EF4-FFF2-40B4-BE49-F238E27FC236}">
                  <a16:creationId xmlns:a16="http://schemas.microsoft.com/office/drawing/2014/main" id="{8FFE629E-F7E7-C816-11AC-50D9DCEDBB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13152">
              <a:off x="1717" y="2260"/>
              <a:ext cx="95" cy="23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317" name="Rectangle 205">
              <a:extLst>
                <a:ext uri="{FF2B5EF4-FFF2-40B4-BE49-F238E27FC236}">
                  <a16:creationId xmlns:a16="http://schemas.microsoft.com/office/drawing/2014/main" id="{35A40F15-BF86-3399-AAFE-4C3644C398D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732" y="2435"/>
              <a:ext cx="115" cy="328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6115" name="Group 3">
            <a:extLst>
              <a:ext uri="{FF2B5EF4-FFF2-40B4-BE49-F238E27FC236}">
                <a16:creationId xmlns:a16="http://schemas.microsoft.com/office/drawing/2014/main" id="{F48EF5F9-9022-0243-9A77-A944E5BE4E24}"/>
              </a:ext>
            </a:extLst>
          </p:cNvPr>
          <p:cNvGrpSpPr>
            <a:grpSpLocks/>
          </p:cNvGrpSpPr>
          <p:nvPr/>
        </p:nvGrpSpPr>
        <p:grpSpPr bwMode="auto">
          <a:xfrm>
            <a:off x="4200525" y="4100513"/>
            <a:ext cx="309563" cy="1262062"/>
            <a:chOff x="1717" y="2260"/>
            <a:chExt cx="130" cy="503"/>
          </a:xfrm>
        </p:grpSpPr>
        <p:sp>
          <p:nvSpPr>
            <p:cNvPr id="346116" name="Rectangle 4">
              <a:extLst>
                <a:ext uri="{FF2B5EF4-FFF2-40B4-BE49-F238E27FC236}">
                  <a16:creationId xmlns:a16="http://schemas.microsoft.com/office/drawing/2014/main" id="{8CD30B2E-EA43-4CA8-218E-4FAD1C66B6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13152">
              <a:off x="1717" y="2260"/>
              <a:ext cx="95" cy="23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117" name="Rectangle 5">
              <a:extLst>
                <a:ext uri="{FF2B5EF4-FFF2-40B4-BE49-F238E27FC236}">
                  <a16:creationId xmlns:a16="http://schemas.microsoft.com/office/drawing/2014/main" id="{03FD7F45-2F18-D08C-9F12-86B10FDAEF4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1732" y="2435"/>
              <a:ext cx="115" cy="328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6371" name="Group 259">
            <a:extLst>
              <a:ext uri="{FF2B5EF4-FFF2-40B4-BE49-F238E27FC236}">
                <a16:creationId xmlns:a16="http://schemas.microsoft.com/office/drawing/2014/main" id="{C549F65C-5B41-3D2E-610A-EF365F90541D}"/>
              </a:ext>
            </a:extLst>
          </p:cNvPr>
          <p:cNvGrpSpPr>
            <a:grpSpLocks/>
          </p:cNvGrpSpPr>
          <p:nvPr/>
        </p:nvGrpSpPr>
        <p:grpSpPr bwMode="auto">
          <a:xfrm>
            <a:off x="4049713" y="2813050"/>
            <a:ext cx="2271712" cy="2406650"/>
            <a:chOff x="2551" y="1772"/>
            <a:chExt cx="1431" cy="1516"/>
          </a:xfrm>
        </p:grpSpPr>
        <p:grpSp>
          <p:nvGrpSpPr>
            <p:cNvPr id="346366" name="Group 254">
              <a:extLst>
                <a:ext uri="{FF2B5EF4-FFF2-40B4-BE49-F238E27FC236}">
                  <a16:creationId xmlns:a16="http://schemas.microsoft.com/office/drawing/2014/main" id="{5668FCEC-8826-9DD7-2B57-08B4978EA9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" y="1787"/>
              <a:ext cx="1320" cy="1501"/>
              <a:chOff x="2551" y="1787"/>
              <a:chExt cx="1320" cy="1501"/>
            </a:xfrm>
          </p:grpSpPr>
          <p:grpSp>
            <p:nvGrpSpPr>
              <p:cNvPr id="346360" name="Group 248">
                <a:extLst>
                  <a:ext uri="{FF2B5EF4-FFF2-40B4-BE49-F238E27FC236}">
                    <a16:creationId xmlns:a16="http://schemas.microsoft.com/office/drawing/2014/main" id="{D1783BA1-F51D-03AD-9408-691536A04F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7" y="1794"/>
                <a:ext cx="744" cy="783"/>
                <a:chOff x="3127" y="1794"/>
                <a:chExt cx="744" cy="783"/>
              </a:xfrm>
            </p:grpSpPr>
            <p:sp>
              <p:nvSpPr>
                <p:cNvPr id="346300" name="Rectangle 188">
                  <a:extLst>
                    <a:ext uri="{FF2B5EF4-FFF2-40B4-BE49-F238E27FC236}">
                      <a16:creationId xmlns:a16="http://schemas.microsoft.com/office/drawing/2014/main" id="{C4E680E6-AECA-0698-B914-B1DD8D8E17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7" y="1794"/>
                  <a:ext cx="133" cy="783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302" name="Rectangle 190">
                  <a:extLst>
                    <a:ext uri="{FF2B5EF4-FFF2-40B4-BE49-F238E27FC236}">
                      <a16:creationId xmlns:a16="http://schemas.microsoft.com/office/drawing/2014/main" id="{B3E46BD5-45AF-4225-3A10-051930C237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257" y="1801"/>
                  <a:ext cx="463" cy="225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355" name="Rectangle 243">
                  <a:extLst>
                    <a:ext uri="{FF2B5EF4-FFF2-40B4-BE49-F238E27FC236}">
                      <a16:creationId xmlns:a16="http://schemas.microsoft.com/office/drawing/2014/main" id="{5B4ACC9C-4028-1193-2895-F78E6367B62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29052">
                  <a:off x="3706" y="1797"/>
                  <a:ext cx="94" cy="500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356" name="Rectangle 244">
                  <a:extLst>
                    <a:ext uri="{FF2B5EF4-FFF2-40B4-BE49-F238E27FC236}">
                      <a16:creationId xmlns:a16="http://schemas.microsoft.com/office/drawing/2014/main" id="{147A9547-7D74-EF98-60A6-4AF055783A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65" y="2017"/>
                  <a:ext cx="130" cy="264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357" name="Rectangle 245">
                  <a:extLst>
                    <a:ext uri="{FF2B5EF4-FFF2-40B4-BE49-F238E27FC236}">
                      <a16:creationId xmlns:a16="http://schemas.microsoft.com/office/drawing/2014/main" id="{1B6553BC-7416-8215-2612-66CC5F18C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1" y="2177"/>
                  <a:ext cx="130" cy="102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46137" name="Line 25">
                <a:extLst>
                  <a:ext uri="{FF2B5EF4-FFF2-40B4-BE49-F238E27FC236}">
                    <a16:creationId xmlns:a16="http://schemas.microsoft.com/office/drawing/2014/main" id="{705A5E06-6A57-69CA-07C6-3674DE19C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6" y="1791"/>
                <a:ext cx="0" cy="5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50" name="Line 38">
                <a:extLst>
                  <a:ext uri="{FF2B5EF4-FFF2-40B4-BE49-F238E27FC236}">
                    <a16:creationId xmlns:a16="http://schemas.microsoft.com/office/drawing/2014/main" id="{8DC2B4BA-0BA9-2ADA-0837-3BCE889FB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27" y="1793"/>
                <a:ext cx="5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33" name="Line 21">
                <a:extLst>
                  <a:ext uri="{FF2B5EF4-FFF2-40B4-BE49-F238E27FC236}">
                    <a16:creationId xmlns:a16="http://schemas.microsoft.com/office/drawing/2014/main" id="{7C717D3C-A249-583F-1066-37C91048D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21" y="1787"/>
                <a:ext cx="138" cy="24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6365" name="Group 253">
                <a:extLst>
                  <a:ext uri="{FF2B5EF4-FFF2-40B4-BE49-F238E27FC236}">
                    <a16:creationId xmlns:a16="http://schemas.microsoft.com/office/drawing/2014/main" id="{D29C0FF5-41E1-E96E-AC8E-947B779E0E0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51" y="2329"/>
                <a:ext cx="801" cy="959"/>
                <a:chOff x="2551" y="2329"/>
                <a:chExt cx="801" cy="959"/>
              </a:xfrm>
            </p:grpSpPr>
            <p:grpSp>
              <p:nvGrpSpPr>
                <p:cNvPr id="346364" name="Group 252">
                  <a:extLst>
                    <a:ext uri="{FF2B5EF4-FFF2-40B4-BE49-F238E27FC236}">
                      <a16:creationId xmlns:a16="http://schemas.microsoft.com/office/drawing/2014/main" id="{E57CF0D7-0C76-553B-DE67-E763DAD6999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551" y="2329"/>
                  <a:ext cx="801" cy="778"/>
                  <a:chOff x="2551" y="2329"/>
                  <a:chExt cx="801" cy="778"/>
                </a:xfrm>
              </p:grpSpPr>
              <p:sp>
                <p:nvSpPr>
                  <p:cNvPr id="346121" name="Rectangle 9">
                    <a:extLst>
                      <a:ext uri="{FF2B5EF4-FFF2-40B4-BE49-F238E27FC236}">
                        <a16:creationId xmlns:a16="http://schemas.microsoft.com/office/drawing/2014/main" id="{CE043A3D-9A9C-A270-DDC7-15BADCC58E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729" y="2196"/>
                    <a:ext cx="247" cy="570"/>
                  </a:xfrm>
                  <a:prstGeom prst="rect">
                    <a:avLst/>
                  </a:prstGeom>
                  <a:solidFill>
                    <a:srgbClr val="9966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122" name="Rectangle 10">
                    <a:extLst>
                      <a:ext uri="{FF2B5EF4-FFF2-40B4-BE49-F238E27FC236}">
                        <a16:creationId xmlns:a16="http://schemas.microsoft.com/office/drawing/2014/main" id="{13921B54-8107-1FD3-D3E3-FEB5D7862B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319" y="2740"/>
                    <a:ext cx="608" cy="126"/>
                  </a:xfrm>
                  <a:prstGeom prst="rect">
                    <a:avLst/>
                  </a:prstGeom>
                  <a:solidFill>
                    <a:srgbClr val="9966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132" name="Line 20">
                    <a:extLst>
                      <a:ext uri="{FF2B5EF4-FFF2-40B4-BE49-F238E27FC236}">
                        <a16:creationId xmlns:a16="http://schemas.microsoft.com/office/drawing/2014/main" id="{9389D50F-9E80-C944-B51E-61E4BBD29F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57" y="2351"/>
                    <a:ext cx="150" cy="252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6136" name="Line 24">
                    <a:extLst>
                      <a:ext uri="{FF2B5EF4-FFF2-40B4-BE49-F238E27FC236}">
                        <a16:creationId xmlns:a16="http://schemas.microsoft.com/office/drawing/2014/main" id="{F45FE6D9-68C2-1C5F-1778-0FD742145E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562" y="2355"/>
                    <a:ext cx="0" cy="567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6151" name="Line 39">
                    <a:extLst>
                      <a:ext uri="{FF2B5EF4-FFF2-40B4-BE49-F238E27FC236}">
                        <a16:creationId xmlns:a16="http://schemas.microsoft.com/office/drawing/2014/main" id="{88682F80-0714-C514-B4C6-11709116531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51" y="2345"/>
                    <a:ext cx="55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6347" name="Rectangle 235">
                    <a:extLst>
                      <a:ext uri="{FF2B5EF4-FFF2-40B4-BE49-F238E27FC236}">
                        <a16:creationId xmlns:a16="http://schemas.microsoft.com/office/drawing/2014/main" id="{EC0FE751-755A-C324-13C6-F94FCF7813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777169">
                    <a:off x="3141" y="2329"/>
                    <a:ext cx="95" cy="524"/>
                  </a:xfrm>
                  <a:prstGeom prst="rect">
                    <a:avLst/>
                  </a:prstGeom>
                  <a:solidFill>
                    <a:srgbClr val="9966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348" name="Rectangle 236">
                    <a:extLst>
                      <a:ext uri="{FF2B5EF4-FFF2-40B4-BE49-F238E27FC236}">
                        <a16:creationId xmlns:a16="http://schemas.microsoft.com/office/drawing/2014/main" id="{EDC1AD56-7C98-43AF-72E4-F744A1A4CFA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37" y="2599"/>
                    <a:ext cx="130" cy="222"/>
                  </a:xfrm>
                  <a:prstGeom prst="rect">
                    <a:avLst/>
                  </a:prstGeom>
                  <a:solidFill>
                    <a:srgbClr val="99660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145" name="Line 33">
                    <a:extLst>
                      <a:ext uri="{FF2B5EF4-FFF2-40B4-BE49-F238E27FC236}">
                        <a16:creationId xmlns:a16="http://schemas.microsoft.com/office/drawing/2014/main" id="{C017292E-E9BE-01A4-C1A0-07EE9FEF0F3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06" y="2336"/>
                    <a:ext cx="246" cy="429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6144" name="Line 32">
                  <a:extLst>
                    <a:ext uri="{FF2B5EF4-FFF2-40B4-BE49-F238E27FC236}">
                      <a16:creationId xmlns:a16="http://schemas.microsoft.com/office/drawing/2014/main" id="{85B13CC2-A1CE-82B6-B0E4-B0530B5E4C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56" y="2910"/>
                  <a:ext cx="213" cy="37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346146" name="Line 34">
              <a:extLst>
                <a:ext uri="{FF2B5EF4-FFF2-40B4-BE49-F238E27FC236}">
                  <a16:creationId xmlns:a16="http://schemas.microsoft.com/office/drawing/2014/main" id="{F2A1E1F3-E58C-6FF1-2DEF-C210749686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8" y="1772"/>
              <a:ext cx="324" cy="5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6378" name="Group 266">
            <a:extLst>
              <a:ext uri="{FF2B5EF4-FFF2-40B4-BE49-F238E27FC236}">
                <a16:creationId xmlns:a16="http://schemas.microsoft.com/office/drawing/2014/main" id="{AB9D7D1B-029B-FE10-EA73-23E394B6ABD8}"/>
              </a:ext>
            </a:extLst>
          </p:cNvPr>
          <p:cNvGrpSpPr>
            <a:grpSpLocks/>
          </p:cNvGrpSpPr>
          <p:nvPr/>
        </p:nvGrpSpPr>
        <p:grpSpPr bwMode="auto">
          <a:xfrm>
            <a:off x="3173413" y="4638675"/>
            <a:ext cx="1077912" cy="1733550"/>
            <a:chOff x="1999" y="2922"/>
            <a:chExt cx="679" cy="1092"/>
          </a:xfrm>
        </p:grpSpPr>
        <p:grpSp>
          <p:nvGrpSpPr>
            <p:cNvPr id="346344" name="Group 232">
              <a:extLst>
                <a:ext uri="{FF2B5EF4-FFF2-40B4-BE49-F238E27FC236}">
                  <a16:creationId xmlns:a16="http://schemas.microsoft.com/office/drawing/2014/main" id="{3EF319D7-3471-43DA-20BE-F980A594F7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9" y="2922"/>
              <a:ext cx="679" cy="1092"/>
              <a:chOff x="1999" y="2922"/>
              <a:chExt cx="679" cy="1092"/>
            </a:xfrm>
          </p:grpSpPr>
          <p:sp>
            <p:nvSpPr>
              <p:cNvPr id="346127" name="Rectangle 15">
                <a:extLst>
                  <a:ext uri="{FF2B5EF4-FFF2-40B4-BE49-F238E27FC236}">
                    <a16:creationId xmlns:a16="http://schemas.microsoft.com/office/drawing/2014/main" id="{1A4C55D4-DF8E-6202-44EF-01ADC74E7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168" y="2776"/>
                <a:ext cx="222" cy="531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346334" name="Group 222">
                <a:extLst>
                  <a:ext uri="{FF2B5EF4-FFF2-40B4-BE49-F238E27FC236}">
                    <a16:creationId xmlns:a16="http://schemas.microsoft.com/office/drawing/2014/main" id="{A60E079C-3C83-37BA-13C1-FE0EA70A9E9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99" y="2922"/>
                <a:ext cx="204" cy="919"/>
                <a:chOff x="1999" y="2922"/>
                <a:chExt cx="204" cy="919"/>
              </a:xfrm>
            </p:grpSpPr>
            <p:grpSp>
              <p:nvGrpSpPr>
                <p:cNvPr id="346333" name="Group 221">
                  <a:extLst>
                    <a:ext uri="{FF2B5EF4-FFF2-40B4-BE49-F238E27FC236}">
                      <a16:creationId xmlns:a16="http://schemas.microsoft.com/office/drawing/2014/main" id="{7D7FF7F8-B116-99C9-B01B-F7B3AA776C2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08" y="2941"/>
                  <a:ext cx="145" cy="900"/>
                  <a:chOff x="2008" y="2941"/>
                  <a:chExt cx="145" cy="900"/>
                </a:xfrm>
              </p:grpSpPr>
              <p:grpSp>
                <p:nvGrpSpPr>
                  <p:cNvPr id="346332" name="Group 220">
                    <a:extLst>
                      <a:ext uri="{FF2B5EF4-FFF2-40B4-BE49-F238E27FC236}">
                        <a16:creationId xmlns:a16="http://schemas.microsoft.com/office/drawing/2014/main" id="{2D1437FF-058B-F812-6A66-2EED6C54EFC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15" y="2999"/>
                    <a:ext cx="138" cy="842"/>
                    <a:chOff x="2015" y="2999"/>
                    <a:chExt cx="138" cy="842"/>
                  </a:xfrm>
                </p:grpSpPr>
                <p:grpSp>
                  <p:nvGrpSpPr>
                    <p:cNvPr id="346330" name="Group 218">
                      <a:extLst>
                        <a:ext uri="{FF2B5EF4-FFF2-40B4-BE49-F238E27FC236}">
                          <a16:creationId xmlns:a16="http://schemas.microsoft.com/office/drawing/2014/main" id="{4F159281-7D97-7F5D-F2A1-21D03026FF2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15" y="2999"/>
                      <a:ext cx="138" cy="842"/>
                      <a:chOff x="2015" y="2999"/>
                      <a:chExt cx="138" cy="842"/>
                    </a:xfrm>
                  </p:grpSpPr>
                  <p:sp>
                    <p:nvSpPr>
                      <p:cNvPr id="346287" name="Rectangle 175">
                        <a:extLst>
                          <a:ext uri="{FF2B5EF4-FFF2-40B4-BE49-F238E27FC236}">
                            <a16:creationId xmlns:a16="http://schemas.microsoft.com/office/drawing/2014/main" id="{9044C649-5F84-22BA-31EE-3C9721E2C6F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1834" y="3180"/>
                        <a:ext cx="499" cy="138"/>
                      </a:xfrm>
                      <a:prstGeom prst="rect">
                        <a:avLst/>
                      </a:prstGeom>
                      <a:solidFill>
                        <a:srgbClr val="99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26" name="Rectangle 14">
                        <a:extLst>
                          <a:ext uri="{FF2B5EF4-FFF2-40B4-BE49-F238E27FC236}">
                            <a16:creationId xmlns:a16="http://schemas.microsoft.com/office/drawing/2014/main" id="{0CE5EDA8-9430-1AF0-0A2B-C386C982800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3604167">
                        <a:off x="1910" y="3614"/>
                        <a:ext cx="416" cy="38"/>
                      </a:xfrm>
                      <a:prstGeom prst="rect">
                        <a:avLst/>
                      </a:prstGeom>
                      <a:solidFill>
                        <a:srgbClr val="99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290" name="Rectangle 178">
                        <a:extLst>
                          <a:ext uri="{FF2B5EF4-FFF2-40B4-BE49-F238E27FC236}">
                            <a16:creationId xmlns:a16="http://schemas.microsoft.com/office/drawing/2014/main" id="{4FCF2B72-BB36-2D6D-B66C-0452EB5AE7C2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 rot="5400000">
                        <a:off x="2073" y="3551"/>
                        <a:ext cx="91" cy="66"/>
                      </a:xfrm>
                      <a:prstGeom prst="rect">
                        <a:avLst/>
                      </a:prstGeom>
                      <a:solidFill>
                        <a:srgbClr val="9966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46289" name="Rectangle 177">
                      <a:extLst>
                        <a:ext uri="{FF2B5EF4-FFF2-40B4-BE49-F238E27FC236}">
                          <a16:creationId xmlns:a16="http://schemas.microsoft.com/office/drawing/2014/main" id="{17C2C3C8-7DDB-7FBB-A9CB-39BEF34DDA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2052" y="3449"/>
                      <a:ext cx="91" cy="96"/>
                    </a:xfrm>
                    <a:prstGeom prst="rect">
                      <a:avLst/>
                    </a:prstGeom>
                    <a:solidFill>
                      <a:srgbClr val="9966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346331" name="Group 219">
                    <a:extLst>
                      <a:ext uri="{FF2B5EF4-FFF2-40B4-BE49-F238E27FC236}">
                        <a16:creationId xmlns:a16="http://schemas.microsoft.com/office/drawing/2014/main" id="{CDFDB9B8-6711-18DD-3C9C-60238711D76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008" y="2941"/>
                    <a:ext cx="143" cy="624"/>
                    <a:chOff x="2008" y="2941"/>
                    <a:chExt cx="143" cy="624"/>
                  </a:xfrm>
                </p:grpSpPr>
                <p:sp>
                  <p:nvSpPr>
                    <p:cNvPr id="346285" name="Rectangle 173">
                      <a:extLst>
                        <a:ext uri="{FF2B5EF4-FFF2-40B4-BE49-F238E27FC236}">
                          <a16:creationId xmlns:a16="http://schemas.microsoft.com/office/drawing/2014/main" id="{83D3D4BC-10FE-D7AC-C539-26C24DB8F8D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1796" y="3153"/>
                      <a:ext cx="550" cy="126"/>
                    </a:xfrm>
                    <a:prstGeom prst="rect">
                      <a:avLst/>
                    </a:prstGeom>
                    <a:solidFill>
                      <a:srgbClr val="9966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88" name="Rectangle 176">
                      <a:extLst>
                        <a:ext uri="{FF2B5EF4-FFF2-40B4-BE49-F238E27FC236}">
                          <a16:creationId xmlns:a16="http://schemas.microsoft.com/office/drawing/2014/main" id="{DF8E1BAB-1D4A-13D0-CD2A-89627E31CEB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5400000">
                      <a:off x="2057" y="3472"/>
                      <a:ext cx="91" cy="96"/>
                    </a:xfrm>
                    <a:prstGeom prst="rect">
                      <a:avLst/>
                    </a:prstGeom>
                    <a:solidFill>
                      <a:srgbClr val="996600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  <p:sp>
              <p:nvSpPr>
                <p:cNvPr id="346135" name="Line 23">
                  <a:extLst>
                    <a:ext uri="{FF2B5EF4-FFF2-40B4-BE49-F238E27FC236}">
                      <a16:creationId xmlns:a16="http://schemas.microsoft.com/office/drawing/2014/main" id="{A380EA8E-6C99-7C34-C638-E53BEBA094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05" y="2927"/>
                  <a:ext cx="0" cy="5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6131" name="Line 19">
                  <a:extLst>
                    <a:ext uri="{FF2B5EF4-FFF2-40B4-BE49-F238E27FC236}">
                      <a16:creationId xmlns:a16="http://schemas.microsoft.com/office/drawing/2014/main" id="{47D48D99-D652-F12A-F4D7-D884E614EC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13" y="2922"/>
                  <a:ext cx="132" cy="23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6143" name="Line 31">
                  <a:extLst>
                    <a:ext uri="{FF2B5EF4-FFF2-40B4-BE49-F238E27FC236}">
                      <a16:creationId xmlns:a16="http://schemas.microsoft.com/office/drawing/2014/main" id="{E3F724CB-B3A2-8CFD-A3D3-502C1A8F9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9" y="3479"/>
                  <a:ext cx="204" cy="35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6325" name="Rectangle 213">
                <a:extLst>
                  <a:ext uri="{FF2B5EF4-FFF2-40B4-BE49-F238E27FC236}">
                    <a16:creationId xmlns:a16="http://schemas.microsoft.com/office/drawing/2014/main" id="{67887268-113A-FA59-4909-200313E799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604167">
                <a:off x="2164" y="3885"/>
                <a:ext cx="220" cy="37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342" name="Rectangle 230">
                <a:extLst>
                  <a:ext uri="{FF2B5EF4-FFF2-40B4-BE49-F238E27FC236}">
                    <a16:creationId xmlns:a16="http://schemas.microsoft.com/office/drawing/2014/main" id="{6ADCDC1E-2A75-A173-D58B-140FFB9AF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419" y="3173"/>
                <a:ext cx="286" cy="132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343" name="Rectangle 231">
                <a:extLst>
                  <a:ext uri="{FF2B5EF4-FFF2-40B4-BE49-F238E27FC236}">
                    <a16:creationId xmlns:a16="http://schemas.microsoft.com/office/drawing/2014/main" id="{695B227A-A7BC-0B88-1099-21414C903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604167">
                <a:off x="2371" y="3078"/>
                <a:ext cx="446" cy="168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46152" name="Line 40">
              <a:extLst>
                <a:ext uri="{FF2B5EF4-FFF2-40B4-BE49-F238E27FC236}">
                  <a16:creationId xmlns:a16="http://schemas.microsoft.com/office/drawing/2014/main" id="{DC94C2A0-2B65-E292-BC1B-BCD4D488AE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05" y="2927"/>
              <a:ext cx="5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6313" name="Group 201">
            <a:extLst>
              <a:ext uri="{FF2B5EF4-FFF2-40B4-BE49-F238E27FC236}">
                <a16:creationId xmlns:a16="http://schemas.microsoft.com/office/drawing/2014/main" id="{96C8E2F5-99E1-CCAE-CD3A-36F912462802}"/>
              </a:ext>
            </a:extLst>
          </p:cNvPr>
          <p:cNvGrpSpPr>
            <a:grpSpLocks/>
          </p:cNvGrpSpPr>
          <p:nvPr/>
        </p:nvGrpSpPr>
        <p:grpSpPr bwMode="auto">
          <a:xfrm>
            <a:off x="3357563" y="5038725"/>
            <a:ext cx="330200" cy="1114425"/>
            <a:chOff x="2112" y="3165"/>
            <a:chExt cx="208" cy="702"/>
          </a:xfrm>
        </p:grpSpPr>
        <p:sp>
          <p:nvSpPr>
            <p:cNvPr id="346310" name="Rectangle 198">
              <a:extLst>
                <a:ext uri="{FF2B5EF4-FFF2-40B4-BE49-F238E27FC236}">
                  <a16:creationId xmlns:a16="http://schemas.microsoft.com/office/drawing/2014/main" id="{AA2E4BDC-F4A3-2077-0313-F33213C970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013152">
              <a:off x="2112" y="3165"/>
              <a:ext cx="143" cy="412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311" name="Rectangle 199">
              <a:extLst>
                <a:ext uri="{FF2B5EF4-FFF2-40B4-BE49-F238E27FC236}">
                  <a16:creationId xmlns:a16="http://schemas.microsoft.com/office/drawing/2014/main" id="{F6C14AF1-2027-8BF1-1824-D1AF970135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873624">
              <a:off x="2148" y="3407"/>
              <a:ext cx="172" cy="46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46320" name="Rectangle 208">
            <a:extLst>
              <a:ext uri="{FF2B5EF4-FFF2-40B4-BE49-F238E27FC236}">
                <a16:creationId xmlns:a16="http://schemas.microsoft.com/office/drawing/2014/main" id="{2CC7B583-8FFB-E563-33CD-9403AF3CB941}"/>
              </a:ext>
            </a:extLst>
          </p:cNvPr>
          <p:cNvSpPr>
            <a:spLocks noChangeArrowheads="1"/>
          </p:cNvSpPr>
          <p:nvPr/>
        </p:nvSpPr>
        <p:spPr bwMode="auto">
          <a:xfrm rot="9062433">
            <a:off x="5294313" y="3009900"/>
            <a:ext cx="593725" cy="703263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321" name="Rectangle 209">
            <a:extLst>
              <a:ext uri="{FF2B5EF4-FFF2-40B4-BE49-F238E27FC236}">
                <a16:creationId xmlns:a16="http://schemas.microsoft.com/office/drawing/2014/main" id="{F793DA91-4F63-7865-F0B0-F2847BFD07A2}"/>
              </a:ext>
            </a:extLst>
          </p:cNvPr>
          <p:cNvSpPr>
            <a:spLocks noChangeArrowheads="1"/>
          </p:cNvSpPr>
          <p:nvPr/>
        </p:nvSpPr>
        <p:spPr bwMode="auto">
          <a:xfrm rot="9062433">
            <a:off x="4405313" y="3817938"/>
            <a:ext cx="593725" cy="80645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322" name="Rectangle 210">
            <a:extLst>
              <a:ext uri="{FF2B5EF4-FFF2-40B4-BE49-F238E27FC236}">
                <a16:creationId xmlns:a16="http://schemas.microsoft.com/office/drawing/2014/main" id="{74FE266A-7CCF-80FF-F83D-06DC4B3BA0FD}"/>
              </a:ext>
            </a:extLst>
          </p:cNvPr>
          <p:cNvSpPr>
            <a:spLocks noChangeArrowheads="1"/>
          </p:cNvSpPr>
          <p:nvPr/>
        </p:nvSpPr>
        <p:spPr bwMode="auto">
          <a:xfrm rot="9062433">
            <a:off x="3511550" y="4789488"/>
            <a:ext cx="593725" cy="62865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301" name="Rectangle 189">
            <a:extLst>
              <a:ext uri="{FF2B5EF4-FFF2-40B4-BE49-F238E27FC236}">
                <a16:creationId xmlns:a16="http://schemas.microsoft.com/office/drawing/2014/main" id="{7C8E1A90-18A1-D5A4-CBE0-94CFA82364C3}"/>
              </a:ext>
            </a:extLst>
          </p:cNvPr>
          <p:cNvSpPr>
            <a:spLocks noChangeArrowheads="1"/>
          </p:cNvSpPr>
          <p:nvPr/>
        </p:nvSpPr>
        <p:spPr bwMode="auto">
          <a:xfrm rot="3693631">
            <a:off x="5866607" y="2807494"/>
            <a:ext cx="550862" cy="38100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9C4CFF2D-C66E-BA16-0129-23A5A7C5EDD8}"/>
              </a:ext>
            </a:extLst>
          </p:cNvPr>
          <p:cNvSpPr>
            <a:spLocks noChangeArrowheads="1"/>
          </p:cNvSpPr>
          <p:nvPr/>
        </p:nvSpPr>
        <p:spPr bwMode="auto">
          <a:xfrm rot="9013152">
            <a:off x="5308600" y="4819650"/>
            <a:ext cx="614363" cy="804863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129" name="Rectangle 17">
            <a:extLst>
              <a:ext uri="{FF2B5EF4-FFF2-40B4-BE49-F238E27FC236}">
                <a16:creationId xmlns:a16="http://schemas.microsoft.com/office/drawing/2014/main" id="{81E8C808-3643-1C82-47C5-810BA8B6E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763" y="4498975"/>
            <a:ext cx="935037" cy="1900238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130" name="Rectangle 18">
            <a:extLst>
              <a:ext uri="{FF2B5EF4-FFF2-40B4-BE49-F238E27FC236}">
                <a16:creationId xmlns:a16="http://schemas.microsoft.com/office/drawing/2014/main" id="{7C9D9D9F-7B44-2658-DDFB-47E8D737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838" y="2819400"/>
            <a:ext cx="866775" cy="3571875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6159" name="Line 47">
            <a:extLst>
              <a:ext uri="{FF2B5EF4-FFF2-40B4-BE49-F238E27FC236}">
                <a16:creationId xmlns:a16="http://schemas.microsoft.com/office/drawing/2014/main" id="{0DC5DB88-2B6E-445E-EC55-2D127CAAF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2600" y="4121150"/>
            <a:ext cx="22225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6156" name="Line 44">
            <a:extLst>
              <a:ext uri="{FF2B5EF4-FFF2-40B4-BE49-F238E27FC236}">
                <a16:creationId xmlns:a16="http://schemas.microsoft.com/office/drawing/2014/main" id="{8AEB86CA-9D40-BA39-A4D0-2AE19785F3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81413" y="6400800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6157" name="Line 45">
            <a:extLst>
              <a:ext uri="{FF2B5EF4-FFF2-40B4-BE49-F238E27FC236}">
                <a16:creationId xmlns:a16="http://schemas.microsoft.com/office/drawing/2014/main" id="{0B677C1E-CD46-E7CA-E044-1C873C5EC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2963" y="2808288"/>
            <a:ext cx="0" cy="358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6295" name="Line 183">
            <a:extLst>
              <a:ext uri="{FF2B5EF4-FFF2-40B4-BE49-F238E27FC236}">
                <a16:creationId xmlns:a16="http://schemas.microsoft.com/office/drawing/2014/main" id="{A3A35966-60C8-FDFA-B11E-568FB7BB5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64138" y="3211513"/>
            <a:ext cx="223837" cy="404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6160" name="Group 48">
            <a:extLst>
              <a:ext uri="{FF2B5EF4-FFF2-40B4-BE49-F238E27FC236}">
                <a16:creationId xmlns:a16="http://schemas.microsoft.com/office/drawing/2014/main" id="{DB7658D4-0D50-1038-FB59-7B6466F9EDBC}"/>
              </a:ext>
            </a:extLst>
          </p:cNvPr>
          <p:cNvGrpSpPr>
            <a:grpSpLocks/>
          </p:cNvGrpSpPr>
          <p:nvPr/>
        </p:nvGrpSpPr>
        <p:grpSpPr bwMode="auto">
          <a:xfrm>
            <a:off x="1952625" y="5292725"/>
            <a:ext cx="1343025" cy="795338"/>
            <a:chOff x="152" y="3355"/>
            <a:chExt cx="846" cy="501"/>
          </a:xfrm>
        </p:grpSpPr>
        <p:grpSp>
          <p:nvGrpSpPr>
            <p:cNvPr id="346161" name="Group 49">
              <a:extLst>
                <a:ext uri="{FF2B5EF4-FFF2-40B4-BE49-F238E27FC236}">
                  <a16:creationId xmlns:a16="http://schemas.microsoft.com/office/drawing/2014/main" id="{D8964AD6-EB6B-AFD4-6D32-F87BE5B635A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8" y="3358"/>
              <a:ext cx="806" cy="467"/>
              <a:chOff x="178" y="3358"/>
              <a:chExt cx="806" cy="467"/>
            </a:xfrm>
          </p:grpSpPr>
          <p:grpSp>
            <p:nvGrpSpPr>
              <p:cNvPr id="346162" name="Group 50">
                <a:extLst>
                  <a:ext uri="{FF2B5EF4-FFF2-40B4-BE49-F238E27FC236}">
                    <a16:creationId xmlns:a16="http://schemas.microsoft.com/office/drawing/2014/main" id="{1234C554-4066-87A3-9765-CA925F9E66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8" y="3358"/>
                <a:ext cx="806" cy="467"/>
                <a:chOff x="178" y="3358"/>
                <a:chExt cx="806" cy="467"/>
              </a:xfrm>
            </p:grpSpPr>
            <p:grpSp>
              <p:nvGrpSpPr>
                <p:cNvPr id="346163" name="Group 51">
                  <a:extLst>
                    <a:ext uri="{FF2B5EF4-FFF2-40B4-BE49-F238E27FC236}">
                      <a16:creationId xmlns:a16="http://schemas.microsoft.com/office/drawing/2014/main" id="{5A108243-F0C0-AEC4-F81E-69C07FE70EF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78" y="3358"/>
                  <a:ext cx="806" cy="467"/>
                  <a:chOff x="178" y="3358"/>
                  <a:chExt cx="806" cy="467"/>
                </a:xfrm>
              </p:grpSpPr>
              <p:grpSp>
                <p:nvGrpSpPr>
                  <p:cNvPr id="346164" name="Group 52">
                    <a:extLst>
                      <a:ext uri="{FF2B5EF4-FFF2-40B4-BE49-F238E27FC236}">
                        <a16:creationId xmlns:a16="http://schemas.microsoft.com/office/drawing/2014/main" id="{5467DED9-9881-83B6-57DA-F493766B7D38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78" y="3358"/>
                    <a:ext cx="806" cy="467"/>
                    <a:chOff x="178" y="3358"/>
                    <a:chExt cx="806" cy="467"/>
                  </a:xfrm>
                </p:grpSpPr>
                <p:grpSp>
                  <p:nvGrpSpPr>
                    <p:cNvPr id="346165" name="Group 53">
                      <a:extLst>
                        <a:ext uri="{FF2B5EF4-FFF2-40B4-BE49-F238E27FC236}">
                          <a16:creationId xmlns:a16="http://schemas.microsoft.com/office/drawing/2014/main" id="{B9843511-6CCD-440F-4D1F-7E6FE9DB76F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8" y="3377"/>
                      <a:ext cx="806" cy="448"/>
                      <a:chOff x="178" y="3377"/>
                      <a:chExt cx="806" cy="448"/>
                    </a:xfrm>
                  </p:grpSpPr>
                  <p:grpSp>
                    <p:nvGrpSpPr>
                      <p:cNvPr id="346166" name="Group 54">
                        <a:extLst>
                          <a:ext uri="{FF2B5EF4-FFF2-40B4-BE49-F238E27FC236}">
                            <a16:creationId xmlns:a16="http://schemas.microsoft.com/office/drawing/2014/main" id="{2C89E604-039D-E94C-80AF-A4324C423AF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78" y="3476"/>
                        <a:ext cx="806" cy="349"/>
                        <a:chOff x="2847" y="1720"/>
                        <a:chExt cx="2239" cy="971"/>
                      </a:xfrm>
                    </p:grpSpPr>
                    <p:grpSp>
                      <p:nvGrpSpPr>
                        <p:cNvPr id="346167" name="Group 55">
                          <a:extLst>
                            <a:ext uri="{FF2B5EF4-FFF2-40B4-BE49-F238E27FC236}">
                              <a16:creationId xmlns:a16="http://schemas.microsoft.com/office/drawing/2014/main" id="{3399D03D-FD90-4BAB-9C94-F12F06B57214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847" y="1720"/>
                          <a:ext cx="2239" cy="971"/>
                          <a:chOff x="2847" y="1720"/>
                          <a:chExt cx="2239" cy="971"/>
                        </a:xfrm>
                      </p:grpSpPr>
                      <p:sp>
                        <p:nvSpPr>
                          <p:cNvPr id="346168" name="Rectangle 56">
                            <a:extLst>
                              <a:ext uri="{FF2B5EF4-FFF2-40B4-BE49-F238E27FC236}">
                                <a16:creationId xmlns:a16="http://schemas.microsoft.com/office/drawing/2014/main" id="{454DA33F-BABC-D8FA-F1F1-39A29EF58EFF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4752506">
                            <a:off x="2860" y="1845"/>
                            <a:ext cx="284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69" name="Rectangle 57">
                            <a:extLst>
                              <a:ext uri="{FF2B5EF4-FFF2-40B4-BE49-F238E27FC236}">
                                <a16:creationId xmlns:a16="http://schemas.microsoft.com/office/drawing/2014/main" id="{5CA12428-5544-0264-03AE-B22166CA3EF3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-5621590">
                            <a:off x="2857" y="2044"/>
                            <a:ext cx="227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0" name="Rectangle 58">
                            <a:extLst>
                              <a:ext uri="{FF2B5EF4-FFF2-40B4-BE49-F238E27FC236}">
                                <a16:creationId xmlns:a16="http://schemas.microsoft.com/office/drawing/2014/main" id="{2FD1A22B-D625-7DB3-450D-8C1534E7C64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36" y="1720"/>
                            <a:ext cx="888" cy="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1" name="Rectangle 59">
                            <a:extLst>
                              <a:ext uri="{FF2B5EF4-FFF2-40B4-BE49-F238E27FC236}">
                                <a16:creationId xmlns:a16="http://schemas.microsoft.com/office/drawing/2014/main" id="{C16D6ED1-C28E-230B-A829-F49EAAAF8D0E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819" y="1907"/>
                            <a:ext cx="600" cy="784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2" name="Rectangle 60">
                            <a:extLst>
                              <a:ext uri="{FF2B5EF4-FFF2-40B4-BE49-F238E27FC236}">
                                <a16:creationId xmlns:a16="http://schemas.microsoft.com/office/drawing/2014/main" id="{71DF6D05-31DF-8B5B-40A2-50033E784FF7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486" y="2190"/>
                            <a:ext cx="600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3" name="Rectangle 61">
                            <a:extLst>
                              <a:ext uri="{FF2B5EF4-FFF2-40B4-BE49-F238E27FC236}">
                                <a16:creationId xmlns:a16="http://schemas.microsoft.com/office/drawing/2014/main" id="{51777956-30EC-3AF1-E93B-C67B49A92884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265" y="2305"/>
                            <a:ext cx="600" cy="24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4" name="Rectangle 62">
                            <a:extLst>
                              <a:ext uri="{FF2B5EF4-FFF2-40B4-BE49-F238E27FC236}">
                                <a16:creationId xmlns:a16="http://schemas.microsoft.com/office/drawing/2014/main" id="{A0756A3A-A8CB-AD37-B9D5-63895D4795F2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1009900">
                            <a:off x="4441" y="2046"/>
                            <a:ext cx="545" cy="26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5" name="Rectangle 63">
                            <a:extLst>
                              <a:ext uri="{FF2B5EF4-FFF2-40B4-BE49-F238E27FC236}">
                                <a16:creationId xmlns:a16="http://schemas.microsoft.com/office/drawing/2014/main" id="{6187D21B-3F54-9310-8ADE-48A8FCC0A595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 rot="2801081">
                            <a:off x="4953" y="2184"/>
                            <a:ext cx="142" cy="106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en-GB"/>
                          </a:p>
                        </p:txBody>
                      </p:sp>
                      <p:sp>
                        <p:nvSpPr>
                          <p:cNvPr id="346176" name="Text Box 64">
                            <a:extLst>
                              <a:ext uri="{FF2B5EF4-FFF2-40B4-BE49-F238E27FC236}">
                                <a16:creationId xmlns:a16="http://schemas.microsoft.com/office/drawing/2014/main" id="{F4443927-4651-F9EB-14B1-8B7634736D05}"/>
                              </a:ext>
                            </a:extLst>
                          </p:cNvPr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922" y="1923"/>
                            <a:ext cx="833" cy="32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 algn="ctr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>
                            <a:lvl1pPr marL="342900" indent="-342900"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1pPr>
                            <a:lvl2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2pPr>
                            <a:lvl3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3pPr>
                            <a:lvl4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4pPr>
                            <a:lvl5pPr algn="l">
                              <a:spcBef>
                                <a:spcPct val="0"/>
                              </a:spcBef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5pPr>
                            <a:lvl6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6pPr>
                            <a:lvl7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7pPr>
                            <a:lvl8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8pPr>
                            <a:lvl9pPr fontAlgn="base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defRPr>
                                <a:solidFill>
                                  <a:schemeClr val="tx1"/>
                                </a:solidFill>
                                <a:latin typeface="Arial" panose="020B0604020202020204" pitchFamily="34" charset="0"/>
                              </a:defRPr>
                            </a:lvl9pPr>
                          </a:lstStyle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endParaRPr lang="en-GB" altLang="en-US" sz="700" b="1">
                              <a:solidFill>
                                <a:srgbClr val="008000"/>
                              </a:solidFill>
                              <a:latin typeface="Comic Sans MS" panose="030F0702030302020204" pitchFamily="66" charset="0"/>
                            </a:endParaRPr>
                          </a:p>
                        </p:txBody>
                      </p:sp>
                    </p:grpSp>
                    <p:sp>
                      <p:nvSpPr>
                        <p:cNvPr id="346177" name="Rectangle 65">
                          <a:extLst>
                            <a:ext uri="{FF2B5EF4-FFF2-40B4-BE49-F238E27FC236}">
                              <a16:creationId xmlns:a16="http://schemas.microsoft.com/office/drawing/2014/main" id="{0D2C6CD3-164F-ECCB-F3AF-F2D5E29AB3D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89" y="2137"/>
                          <a:ext cx="600" cy="24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sp>
                    <p:nvSpPr>
                      <p:cNvPr id="346178" name="Oval 66">
                        <a:extLst>
                          <a:ext uri="{FF2B5EF4-FFF2-40B4-BE49-F238E27FC236}">
                            <a16:creationId xmlns:a16="http://schemas.microsoft.com/office/drawing/2014/main" id="{B91BB25A-0D92-7A8D-CD47-C60E2E7B309E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2" y="3377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79" name="Oval 67">
                        <a:extLst>
                          <a:ext uri="{FF2B5EF4-FFF2-40B4-BE49-F238E27FC236}">
                            <a16:creationId xmlns:a16="http://schemas.microsoft.com/office/drawing/2014/main" id="{080AAFCA-CD4D-667E-1633-DD23D2E326E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" y="3404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80" name="Oval 68">
                        <a:extLst>
                          <a:ext uri="{FF2B5EF4-FFF2-40B4-BE49-F238E27FC236}">
                            <a16:creationId xmlns:a16="http://schemas.microsoft.com/office/drawing/2014/main" id="{56D168ED-93EE-EB8C-34FD-1A0D49B3AC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9" y="3426"/>
                        <a:ext cx="67" cy="66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sp>
                  <p:nvSpPr>
                    <p:cNvPr id="346181" name="Rectangle 69">
                      <a:extLst>
                        <a:ext uri="{FF2B5EF4-FFF2-40B4-BE49-F238E27FC236}">
                          <a16:creationId xmlns:a16="http://schemas.microsoft.com/office/drawing/2014/main" id="{2CADFC79-0802-9F41-A782-8CA541ED47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25490306">
                      <a:off x="458" y="3438"/>
                      <a:ext cx="102" cy="8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182" name="Oval 70">
                      <a:extLst>
                        <a:ext uri="{FF2B5EF4-FFF2-40B4-BE49-F238E27FC236}">
                          <a16:creationId xmlns:a16="http://schemas.microsoft.com/office/drawing/2014/main" id="{8DF6080A-D7BC-B1A2-66BE-CE6389CB42C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67" y="3358"/>
                      <a:ext cx="67" cy="6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183" name="Oval 71">
                      <a:extLst>
                        <a:ext uri="{FF2B5EF4-FFF2-40B4-BE49-F238E27FC236}">
                          <a16:creationId xmlns:a16="http://schemas.microsoft.com/office/drawing/2014/main" id="{C178EAFB-C64E-E7B2-3FA3-9E375F63E9B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3" y="3412"/>
                      <a:ext cx="67" cy="6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46184" name="Oval 72">
                    <a:extLst>
                      <a:ext uri="{FF2B5EF4-FFF2-40B4-BE49-F238E27FC236}">
                        <a16:creationId xmlns:a16="http://schemas.microsoft.com/office/drawing/2014/main" id="{3FD07FAA-A977-802F-8031-981EF7CD8C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82" y="3371"/>
                    <a:ext cx="66" cy="66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185" name="Rectangle 73">
                    <a:extLst>
                      <a:ext uri="{FF2B5EF4-FFF2-40B4-BE49-F238E27FC236}">
                        <a16:creationId xmlns:a16="http://schemas.microsoft.com/office/drawing/2014/main" id="{FE6A7D27-AEC5-228B-ED27-A1216648D1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46731211">
                    <a:off x="449" y="3415"/>
                    <a:ext cx="102" cy="8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6186" name="Rectangle 74">
                  <a:extLst>
                    <a:ext uri="{FF2B5EF4-FFF2-40B4-BE49-F238E27FC236}">
                      <a16:creationId xmlns:a16="http://schemas.microsoft.com/office/drawing/2014/main" id="{3F17C68A-BFB7-B83A-3AF6-95BEAFFD79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0" y="3568"/>
                  <a:ext cx="344" cy="8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800" b="1">
                      <a:solidFill>
                        <a:srgbClr val="008000"/>
                      </a:solidFill>
                      <a:latin typeface="Comic Sans MS" panose="030F0702030302020204" pitchFamily="66" charset="0"/>
                    </a:rPr>
                    <a:t>PRESTON</a:t>
                  </a:r>
                </a:p>
              </p:txBody>
            </p:sp>
            <p:sp>
              <p:nvSpPr>
                <p:cNvPr id="346187" name="Rectangle 75">
                  <a:extLst>
                    <a:ext uri="{FF2B5EF4-FFF2-40B4-BE49-F238E27FC236}">
                      <a16:creationId xmlns:a16="http://schemas.microsoft.com/office/drawing/2014/main" id="{ABBC8334-8B43-CD8A-0547-50856FFA9F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3390"/>
                  <a:ext cx="56" cy="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marL="342900" indent="-342900"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algn="l">
                    <a:spcBef>
                      <a:spcPct val="0"/>
                    </a:spcBef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spcBef>
                      <a:spcPct val="20000"/>
                    </a:spcBef>
                  </a:pPr>
                  <a:r>
                    <a:rPr lang="en-US" altLang="en-US" sz="1000" b="1">
                      <a:solidFill>
                        <a:srgbClr val="008000"/>
                      </a:solidFill>
                      <a:latin typeface="Comic Sans MS" panose="030F0702030302020204" pitchFamily="66" charset="0"/>
                    </a:rPr>
                    <a:t>P</a:t>
                  </a:r>
                </a:p>
              </p:txBody>
            </p:sp>
          </p:grpSp>
          <p:grpSp>
            <p:nvGrpSpPr>
              <p:cNvPr id="346188" name="Group 76">
                <a:extLst>
                  <a:ext uri="{FF2B5EF4-FFF2-40B4-BE49-F238E27FC236}">
                    <a16:creationId xmlns:a16="http://schemas.microsoft.com/office/drawing/2014/main" id="{7F05AB1D-B309-75F4-6DC4-E333073DE6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4" y="3452"/>
                <a:ext cx="253" cy="177"/>
                <a:chOff x="3809" y="1652"/>
                <a:chExt cx="701" cy="494"/>
              </a:xfrm>
            </p:grpSpPr>
            <p:grpSp>
              <p:nvGrpSpPr>
                <p:cNvPr id="346189" name="Group 77">
                  <a:extLst>
                    <a:ext uri="{FF2B5EF4-FFF2-40B4-BE49-F238E27FC236}">
                      <a16:creationId xmlns:a16="http://schemas.microsoft.com/office/drawing/2014/main" id="{B9CE5840-F5C8-83A5-316D-C0936BC836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809" y="1652"/>
                  <a:ext cx="701" cy="494"/>
                  <a:chOff x="3809" y="1652"/>
                  <a:chExt cx="701" cy="494"/>
                </a:xfrm>
              </p:grpSpPr>
              <p:sp>
                <p:nvSpPr>
                  <p:cNvPr id="346190" name="Rectangle 78">
                    <a:extLst>
                      <a:ext uri="{FF2B5EF4-FFF2-40B4-BE49-F238E27FC236}">
                        <a16:creationId xmlns:a16="http://schemas.microsoft.com/office/drawing/2014/main" id="{2D7C70A3-9DD4-AEEF-65AA-471DED8171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989246">
                    <a:off x="3828" y="1700"/>
                    <a:ext cx="192" cy="116"/>
                  </a:xfrm>
                  <a:prstGeom prst="rect">
                    <a:avLst/>
                  </a:prstGeom>
                  <a:solidFill>
                    <a:srgbClr val="808080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346191" name="Group 79">
                    <a:extLst>
                      <a:ext uri="{FF2B5EF4-FFF2-40B4-BE49-F238E27FC236}">
                        <a16:creationId xmlns:a16="http://schemas.microsoft.com/office/drawing/2014/main" id="{E370CA1E-9B48-4442-F7B2-6A5018235F1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3809" y="1652"/>
                    <a:ext cx="701" cy="494"/>
                    <a:chOff x="3809" y="1652"/>
                    <a:chExt cx="701" cy="494"/>
                  </a:xfrm>
                </p:grpSpPr>
                <p:grpSp>
                  <p:nvGrpSpPr>
                    <p:cNvPr id="346192" name="Group 80">
                      <a:extLst>
                        <a:ext uri="{FF2B5EF4-FFF2-40B4-BE49-F238E27FC236}">
                          <a16:creationId xmlns:a16="http://schemas.microsoft.com/office/drawing/2014/main" id="{1955423C-6C10-8391-A750-19A247B46FD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4" y="1858"/>
                      <a:ext cx="536" cy="288"/>
                      <a:chOff x="3974" y="1858"/>
                      <a:chExt cx="536" cy="288"/>
                    </a:xfrm>
                  </p:grpSpPr>
                  <p:sp>
                    <p:nvSpPr>
                      <p:cNvPr id="346193" name="Oval 81">
                        <a:extLst>
                          <a:ext uri="{FF2B5EF4-FFF2-40B4-BE49-F238E27FC236}">
                            <a16:creationId xmlns:a16="http://schemas.microsoft.com/office/drawing/2014/main" id="{650A1BED-7BB9-B958-16F8-05DB3FE79348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94" y="1894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94" name="Oval 82">
                        <a:extLst>
                          <a:ext uri="{FF2B5EF4-FFF2-40B4-BE49-F238E27FC236}">
                            <a16:creationId xmlns:a16="http://schemas.microsoft.com/office/drawing/2014/main" id="{1DDAE421-156A-6D3D-C49F-CE9EE12E68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114" y="1966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95" name="Oval 83">
                        <a:extLst>
                          <a:ext uri="{FF2B5EF4-FFF2-40B4-BE49-F238E27FC236}">
                            <a16:creationId xmlns:a16="http://schemas.microsoft.com/office/drawing/2014/main" id="{24DC36AE-422D-35D1-5447-20231A3820B7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246" y="2014"/>
                        <a:ext cx="108" cy="88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96" name="Oval 84">
                        <a:extLst>
                          <a:ext uri="{FF2B5EF4-FFF2-40B4-BE49-F238E27FC236}">
                            <a16:creationId xmlns:a16="http://schemas.microsoft.com/office/drawing/2014/main" id="{B16B7101-66B2-6DF4-E81C-46286659BE2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02" y="2062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97" name="Oval 85">
                        <a:extLst>
                          <a:ext uri="{FF2B5EF4-FFF2-40B4-BE49-F238E27FC236}">
                            <a16:creationId xmlns:a16="http://schemas.microsoft.com/office/drawing/2014/main" id="{C4920A71-DA3B-A3EB-696C-5C8C8BF4837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70" y="2046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  <p:sp>
                    <p:nvSpPr>
                      <p:cNvPr id="346198" name="Oval 86">
                        <a:extLst>
                          <a:ext uri="{FF2B5EF4-FFF2-40B4-BE49-F238E27FC236}">
                            <a16:creationId xmlns:a16="http://schemas.microsoft.com/office/drawing/2014/main" id="{54388BF1-14D0-A9FC-7769-CB5575741401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4" y="1858"/>
                        <a:ext cx="108" cy="84"/>
                      </a:xfrm>
                      <a:prstGeom prst="ellipse">
                        <a:avLst/>
                      </a:prstGeom>
                      <a:solidFill>
                        <a:srgbClr val="808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GB"/>
                      </a:p>
                    </p:txBody>
                  </p:sp>
                </p:grpSp>
                <p:grpSp>
                  <p:nvGrpSpPr>
                    <p:cNvPr id="346199" name="Group 87">
                      <a:extLst>
                        <a:ext uri="{FF2B5EF4-FFF2-40B4-BE49-F238E27FC236}">
                          <a16:creationId xmlns:a16="http://schemas.microsoft.com/office/drawing/2014/main" id="{B56743D4-AADE-0555-273E-D0605C83254E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809" y="1652"/>
                      <a:ext cx="686" cy="391"/>
                      <a:chOff x="3809" y="1652"/>
                      <a:chExt cx="686" cy="391"/>
                    </a:xfrm>
                  </p:grpSpPr>
                  <p:grpSp>
                    <p:nvGrpSpPr>
                      <p:cNvPr id="346200" name="Group 88">
                        <a:extLst>
                          <a:ext uri="{FF2B5EF4-FFF2-40B4-BE49-F238E27FC236}">
                            <a16:creationId xmlns:a16="http://schemas.microsoft.com/office/drawing/2014/main" id="{F1313218-9595-776F-90C8-09ECCAFE573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952" y="1652"/>
                        <a:ext cx="543" cy="391"/>
                        <a:chOff x="3952" y="1652"/>
                        <a:chExt cx="543" cy="391"/>
                      </a:xfrm>
                    </p:grpSpPr>
                    <p:sp>
                      <p:nvSpPr>
                        <p:cNvPr id="346201" name="Oval 89">
                          <a:extLst>
                            <a:ext uri="{FF2B5EF4-FFF2-40B4-BE49-F238E27FC236}">
                              <a16:creationId xmlns:a16="http://schemas.microsoft.com/office/drawing/2014/main" id="{A44CE25A-FF78-C44A-8AF8-B404173E4512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952" y="1652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2" name="Rectangle 90">
                          <a:extLst>
                            <a:ext uri="{FF2B5EF4-FFF2-40B4-BE49-F238E27FC236}">
                              <a16:creationId xmlns:a16="http://schemas.microsoft.com/office/drawing/2014/main" id="{5EA031D4-8801-B26F-CCA2-EBEEA36B6CE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9902565">
                          <a:off x="3964" y="1854"/>
                          <a:ext cx="531" cy="150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3" name="Rectangle 91">
                          <a:extLst>
                            <a:ext uri="{FF2B5EF4-FFF2-40B4-BE49-F238E27FC236}">
                              <a16:creationId xmlns:a16="http://schemas.microsoft.com/office/drawing/2014/main" id="{52742356-4DE0-A41B-BC53-14B8FFB59A90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20436035">
                          <a:off x="4299" y="1927"/>
                          <a:ext cx="192" cy="116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4" name="Rectangle 92">
                          <a:extLst>
                            <a:ext uri="{FF2B5EF4-FFF2-40B4-BE49-F238E27FC236}">
                              <a16:creationId xmlns:a16="http://schemas.microsoft.com/office/drawing/2014/main" id="{9AB0D25A-69A8-47F3-FCED-AFFE9C8AB31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9570854">
                          <a:off x="4201" y="1870"/>
                          <a:ext cx="192" cy="101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5" name="Rectangle 93">
                          <a:extLst>
                            <a:ext uri="{FF2B5EF4-FFF2-40B4-BE49-F238E27FC236}">
                              <a16:creationId xmlns:a16="http://schemas.microsoft.com/office/drawing/2014/main" id="{A3AB5F8F-3A5A-5871-BA78-3F7B6FC4B263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20866571">
                          <a:off x="4004" y="1753"/>
                          <a:ext cx="192" cy="101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6" name="Oval 94">
                          <a:extLst>
                            <a:ext uri="{FF2B5EF4-FFF2-40B4-BE49-F238E27FC236}">
                              <a16:creationId xmlns:a16="http://schemas.microsoft.com/office/drawing/2014/main" id="{CA84FBA4-6F89-E818-97C7-09E027229E3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183" y="1783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07" name="Oval 95">
                          <a:extLst>
                            <a:ext uri="{FF2B5EF4-FFF2-40B4-BE49-F238E27FC236}">
                              <a16:creationId xmlns:a16="http://schemas.microsoft.com/office/drawing/2014/main" id="{3E9FE654-B0CE-0ACA-ECF0-852F23EC8296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10" y="1802"/>
                          <a:ext cx="56" cy="6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  <p:grpSp>
                    <p:nvGrpSpPr>
                      <p:cNvPr id="346208" name="Group 96">
                        <a:extLst>
                          <a:ext uri="{FF2B5EF4-FFF2-40B4-BE49-F238E27FC236}">
                            <a16:creationId xmlns:a16="http://schemas.microsoft.com/office/drawing/2014/main" id="{4D8FE6C1-7F0D-04CE-2C20-12C1019D0C4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09" y="1713"/>
                        <a:ext cx="176" cy="212"/>
                        <a:chOff x="3809" y="1713"/>
                        <a:chExt cx="176" cy="212"/>
                      </a:xfrm>
                    </p:grpSpPr>
                    <p:sp>
                      <p:nvSpPr>
                        <p:cNvPr id="346209" name="Rectangle 97">
                          <a:extLst>
                            <a:ext uri="{FF2B5EF4-FFF2-40B4-BE49-F238E27FC236}">
                              <a16:creationId xmlns:a16="http://schemas.microsoft.com/office/drawing/2014/main" id="{E2A3BDD4-731A-C6DF-ADDD-30710509D968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 rot="-14662733">
                          <a:off x="3830" y="1752"/>
                          <a:ext cx="194" cy="116"/>
                        </a:xfrm>
                        <a:prstGeom prst="rect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10" name="Oval 98">
                          <a:extLst>
                            <a:ext uri="{FF2B5EF4-FFF2-40B4-BE49-F238E27FC236}">
                              <a16:creationId xmlns:a16="http://schemas.microsoft.com/office/drawing/2014/main" id="{20AC750B-37DB-8478-B310-27205FD993C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14" y="1782"/>
                          <a:ext cx="108" cy="8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  <p:sp>
                      <p:nvSpPr>
                        <p:cNvPr id="346211" name="Oval 99">
                          <a:extLst>
                            <a:ext uri="{FF2B5EF4-FFF2-40B4-BE49-F238E27FC236}">
                              <a16:creationId xmlns:a16="http://schemas.microsoft.com/office/drawing/2014/main" id="{69455AF3-1E07-2C9D-CF24-4C51245DFCB1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809" y="1841"/>
                          <a:ext cx="108" cy="84"/>
                        </a:xfrm>
                        <a:prstGeom prst="ellipse">
                          <a:avLst/>
                        </a:prstGeom>
                        <a:solidFill>
                          <a:srgbClr val="80808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 algn="ctr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en-GB"/>
                        </a:p>
                      </p:txBody>
                    </p:sp>
                  </p:grpSp>
                </p:grpSp>
              </p:grpSp>
            </p:grpSp>
            <p:sp>
              <p:nvSpPr>
                <p:cNvPr id="346212" name="Oval 100">
                  <a:extLst>
                    <a:ext uri="{FF2B5EF4-FFF2-40B4-BE49-F238E27FC236}">
                      <a16:creationId xmlns:a16="http://schemas.microsoft.com/office/drawing/2014/main" id="{B1F92D38-AA03-8CB7-396F-6305B5B5DD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23" y="1863"/>
                  <a:ext cx="108" cy="84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13" name="Rectangle 101">
                  <a:extLst>
                    <a:ext uri="{FF2B5EF4-FFF2-40B4-BE49-F238E27FC236}">
                      <a16:creationId xmlns:a16="http://schemas.microsoft.com/office/drawing/2014/main" id="{DECE6B59-04C4-AEA5-D261-00D3B7159E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5942175">
                  <a:off x="4385" y="1968"/>
                  <a:ext cx="133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14" name="Rectangle 102">
                  <a:extLst>
                    <a:ext uri="{FF2B5EF4-FFF2-40B4-BE49-F238E27FC236}">
                      <a16:creationId xmlns:a16="http://schemas.microsoft.com/office/drawing/2014/main" id="{C89BDDE1-5DE5-A628-F8A4-1452AD618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4852355">
                  <a:off x="4193" y="1913"/>
                  <a:ext cx="136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15" name="Rectangle 103">
                  <a:extLst>
                    <a:ext uri="{FF2B5EF4-FFF2-40B4-BE49-F238E27FC236}">
                      <a16:creationId xmlns:a16="http://schemas.microsoft.com/office/drawing/2014/main" id="{A390EF13-C334-1C7D-5E0B-4487865292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5578040">
                  <a:off x="4104" y="1904"/>
                  <a:ext cx="136" cy="116"/>
                </a:xfrm>
                <a:prstGeom prst="rect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16" name="Oval 104">
                  <a:extLst>
                    <a:ext uri="{FF2B5EF4-FFF2-40B4-BE49-F238E27FC236}">
                      <a16:creationId xmlns:a16="http://schemas.microsoft.com/office/drawing/2014/main" id="{8706794A-F406-D096-6369-157775DB7DB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13" y="1813"/>
                  <a:ext cx="108" cy="84"/>
                </a:xfrm>
                <a:prstGeom prst="ellipse">
                  <a:avLst/>
                </a:prstGeom>
                <a:solidFill>
                  <a:srgbClr val="80808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46217" name="Group 105">
                <a:extLst>
                  <a:ext uri="{FF2B5EF4-FFF2-40B4-BE49-F238E27FC236}">
                    <a16:creationId xmlns:a16="http://schemas.microsoft.com/office/drawing/2014/main" id="{6F001D1C-D2F5-A2DA-EE94-88EFBC95FE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0" y="3440"/>
                <a:ext cx="211" cy="76"/>
                <a:chOff x="2938" y="1620"/>
                <a:chExt cx="584" cy="211"/>
              </a:xfrm>
            </p:grpSpPr>
            <p:grpSp>
              <p:nvGrpSpPr>
                <p:cNvPr id="346218" name="Group 106">
                  <a:extLst>
                    <a:ext uri="{FF2B5EF4-FFF2-40B4-BE49-F238E27FC236}">
                      <a16:creationId xmlns:a16="http://schemas.microsoft.com/office/drawing/2014/main" id="{40007589-E2ED-A4B9-CD9B-482C68ABD9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46" y="1620"/>
                  <a:ext cx="576" cy="211"/>
                  <a:chOff x="2946" y="1620"/>
                  <a:chExt cx="576" cy="211"/>
                </a:xfrm>
              </p:grpSpPr>
              <p:grpSp>
                <p:nvGrpSpPr>
                  <p:cNvPr id="346219" name="Group 107">
                    <a:extLst>
                      <a:ext uri="{FF2B5EF4-FFF2-40B4-BE49-F238E27FC236}">
                        <a16:creationId xmlns:a16="http://schemas.microsoft.com/office/drawing/2014/main" id="{07C7456D-F75F-BE43-60E0-C445E67B7DA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946" y="1620"/>
                    <a:ext cx="565" cy="178"/>
                    <a:chOff x="2946" y="1620"/>
                    <a:chExt cx="565" cy="178"/>
                  </a:xfrm>
                </p:grpSpPr>
                <p:sp>
                  <p:nvSpPr>
                    <p:cNvPr id="346220" name="Oval 108">
                      <a:extLst>
                        <a:ext uri="{FF2B5EF4-FFF2-40B4-BE49-F238E27FC236}">
                          <a16:creationId xmlns:a16="http://schemas.microsoft.com/office/drawing/2014/main" id="{1ACF327A-D9C3-19BA-7683-C3C97AC11738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964" y="162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1" name="Oval 109">
                      <a:extLst>
                        <a:ext uri="{FF2B5EF4-FFF2-40B4-BE49-F238E27FC236}">
                          <a16:creationId xmlns:a16="http://schemas.microsoft.com/office/drawing/2014/main" id="{ED228F30-4CAB-6F52-A864-3223318A4C3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660212">
                      <a:off x="3258" y="1722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2" name="Oval 110">
                      <a:extLst>
                        <a:ext uri="{FF2B5EF4-FFF2-40B4-BE49-F238E27FC236}">
                          <a16:creationId xmlns:a16="http://schemas.microsoft.com/office/drawing/2014/main" id="{F5CBDE89-F395-DC7E-2A32-3CE106DF8C5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1135478">
                      <a:off x="3391" y="1695"/>
                      <a:ext cx="120" cy="78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3" name="Oval 111">
                      <a:extLst>
                        <a:ext uri="{FF2B5EF4-FFF2-40B4-BE49-F238E27FC236}">
                          <a16:creationId xmlns:a16="http://schemas.microsoft.com/office/drawing/2014/main" id="{A9668B27-A6EC-C2E2-6EB4-484F07EB94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761465">
                      <a:off x="2946" y="1718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4" name="Oval 112">
                      <a:extLst>
                        <a:ext uri="{FF2B5EF4-FFF2-40B4-BE49-F238E27FC236}">
                          <a16:creationId xmlns:a16="http://schemas.microsoft.com/office/drawing/2014/main" id="{B6B9025C-0882-E930-0280-587DEE861AD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380412">
                      <a:off x="3166" y="167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5" name="Oval 113">
                      <a:extLst>
                        <a:ext uri="{FF2B5EF4-FFF2-40B4-BE49-F238E27FC236}">
                          <a16:creationId xmlns:a16="http://schemas.microsoft.com/office/drawing/2014/main" id="{F6CA996E-F659-3E31-15E5-DC46F295D89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62" y="1690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26" name="Oval 114">
                      <a:extLst>
                        <a:ext uri="{FF2B5EF4-FFF2-40B4-BE49-F238E27FC236}">
                          <a16:creationId xmlns:a16="http://schemas.microsoft.com/office/drawing/2014/main" id="{26EBF516-9134-4C5D-79BC-0023F793B32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0" y="1726"/>
                      <a:ext cx="236" cy="72"/>
                    </a:xfrm>
                    <a:prstGeom prst="ellipse">
                      <a:avLst/>
                    </a:prstGeom>
                    <a:solidFill>
                      <a:srgbClr val="B2B2B2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rgbClr val="B2B2B2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46227" name="Oval 115">
                    <a:extLst>
                      <a:ext uri="{FF2B5EF4-FFF2-40B4-BE49-F238E27FC236}">
                        <a16:creationId xmlns:a16="http://schemas.microsoft.com/office/drawing/2014/main" id="{044A77D0-C589-4CB8-825F-D8134EE372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87" y="1759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28" name="Oval 116">
                    <a:extLst>
                      <a:ext uri="{FF2B5EF4-FFF2-40B4-BE49-F238E27FC236}">
                        <a16:creationId xmlns:a16="http://schemas.microsoft.com/office/drawing/2014/main" id="{C0B3CBB0-5545-4204-1E08-F4D457002C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86" y="170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29" name="Oval 117">
                    <a:extLst>
                      <a:ext uri="{FF2B5EF4-FFF2-40B4-BE49-F238E27FC236}">
                        <a16:creationId xmlns:a16="http://schemas.microsoft.com/office/drawing/2014/main" id="{7E1135F3-8246-FB8F-A159-B03B89169B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154" y="174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30" name="Oval 118">
                    <a:extLst>
                      <a:ext uri="{FF2B5EF4-FFF2-40B4-BE49-F238E27FC236}">
                        <a16:creationId xmlns:a16="http://schemas.microsoft.com/office/drawing/2014/main" id="{AE25177A-ECEB-8A7B-0D8A-0110D09E57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466637">
                    <a:off x="3126" y="1662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31" name="Oval 119">
                    <a:extLst>
                      <a:ext uri="{FF2B5EF4-FFF2-40B4-BE49-F238E27FC236}">
                        <a16:creationId xmlns:a16="http://schemas.microsoft.com/office/drawing/2014/main" id="{22C55287-D28C-3387-6F91-61C6E4B405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4" y="1646"/>
                    <a:ext cx="236" cy="72"/>
                  </a:xfrm>
                  <a:prstGeom prst="ellipse">
                    <a:avLst/>
                  </a:prstGeom>
                  <a:solidFill>
                    <a:srgbClr val="B2B2B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B2B2B2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6232" name="Oval 120">
                  <a:extLst>
                    <a:ext uri="{FF2B5EF4-FFF2-40B4-BE49-F238E27FC236}">
                      <a16:creationId xmlns:a16="http://schemas.microsoft.com/office/drawing/2014/main" id="{1349B40D-A9AD-A995-B9B5-A64CA16C99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38" y="1674"/>
                  <a:ext cx="236" cy="72"/>
                </a:xfrm>
                <a:prstGeom prst="ellipse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B2B2B2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6233" name="Group 121">
              <a:extLst>
                <a:ext uri="{FF2B5EF4-FFF2-40B4-BE49-F238E27FC236}">
                  <a16:creationId xmlns:a16="http://schemas.microsoft.com/office/drawing/2014/main" id="{866899CA-969B-9586-BA24-419EA14174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9" y="3670"/>
              <a:ext cx="825" cy="175"/>
              <a:chOff x="2824" y="2259"/>
              <a:chExt cx="2289" cy="486"/>
            </a:xfrm>
          </p:grpSpPr>
          <p:grpSp>
            <p:nvGrpSpPr>
              <p:cNvPr id="346234" name="Group 122">
                <a:extLst>
                  <a:ext uri="{FF2B5EF4-FFF2-40B4-BE49-F238E27FC236}">
                    <a16:creationId xmlns:a16="http://schemas.microsoft.com/office/drawing/2014/main" id="{7F48C760-A995-B2DF-9A95-8DE3D6FCC5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24" y="2259"/>
                <a:ext cx="2289" cy="486"/>
                <a:chOff x="2824" y="2259"/>
                <a:chExt cx="2289" cy="486"/>
              </a:xfrm>
            </p:grpSpPr>
            <p:grpSp>
              <p:nvGrpSpPr>
                <p:cNvPr id="346235" name="Group 123">
                  <a:extLst>
                    <a:ext uri="{FF2B5EF4-FFF2-40B4-BE49-F238E27FC236}">
                      <a16:creationId xmlns:a16="http://schemas.microsoft.com/office/drawing/2014/main" id="{4C7887D8-93C7-C857-0B42-7402ABD64A3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24" y="2259"/>
                  <a:ext cx="2289" cy="486"/>
                  <a:chOff x="2824" y="2259"/>
                  <a:chExt cx="2289" cy="486"/>
                </a:xfrm>
              </p:grpSpPr>
              <p:grpSp>
                <p:nvGrpSpPr>
                  <p:cNvPr id="346236" name="Group 124">
                    <a:extLst>
                      <a:ext uri="{FF2B5EF4-FFF2-40B4-BE49-F238E27FC236}">
                        <a16:creationId xmlns:a16="http://schemas.microsoft.com/office/drawing/2014/main" id="{9FEF8A94-B977-B3A2-6D7E-F30391388BA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24" y="2259"/>
                    <a:ext cx="2280" cy="486"/>
                    <a:chOff x="2824" y="2259"/>
                    <a:chExt cx="2280" cy="486"/>
                  </a:xfrm>
                </p:grpSpPr>
                <p:sp>
                  <p:nvSpPr>
                    <p:cNvPr id="346237" name="Rectangle 125">
                      <a:extLst>
                        <a:ext uri="{FF2B5EF4-FFF2-40B4-BE49-F238E27FC236}">
                          <a16:creationId xmlns:a16="http://schemas.microsoft.com/office/drawing/2014/main" id="{D9BC6521-8C64-F7A5-8851-68F50509765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24" y="2272"/>
                      <a:ext cx="456" cy="152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38" name="Oval 126">
                      <a:extLst>
                        <a:ext uri="{FF2B5EF4-FFF2-40B4-BE49-F238E27FC236}">
                          <a16:creationId xmlns:a16="http://schemas.microsoft.com/office/drawing/2014/main" id="{2B71E739-02A4-6DEC-4DE8-1E07F38FDB0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75" y="2347"/>
                      <a:ext cx="200" cy="208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39" name="Oval 127">
                      <a:extLst>
                        <a:ext uri="{FF2B5EF4-FFF2-40B4-BE49-F238E27FC236}">
                          <a16:creationId xmlns:a16="http://schemas.microsoft.com/office/drawing/2014/main" id="{2F40BD52-188B-FDD1-E921-0995171894B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23" y="2363"/>
                      <a:ext cx="200" cy="208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round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0" name="Rectangle 128">
                      <a:extLst>
                        <a:ext uri="{FF2B5EF4-FFF2-40B4-BE49-F238E27FC236}">
                          <a16:creationId xmlns:a16="http://schemas.microsoft.com/office/drawing/2014/main" id="{AC1BE1E0-9350-6485-C05D-F973129E038F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219792">
                      <a:off x="3235" y="2335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1" name="Rectangle 129">
                      <a:extLst>
                        <a:ext uri="{FF2B5EF4-FFF2-40B4-BE49-F238E27FC236}">
                          <a16:creationId xmlns:a16="http://schemas.microsoft.com/office/drawing/2014/main" id="{5C272E79-4DF5-DB40-01B2-462A19D11D8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438777">
                      <a:off x="3819" y="2535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2" name="Rectangle 130">
                      <a:extLst>
                        <a:ext uri="{FF2B5EF4-FFF2-40B4-BE49-F238E27FC236}">
                          <a16:creationId xmlns:a16="http://schemas.microsoft.com/office/drawing/2014/main" id="{58778026-E412-544F-9925-420217AC73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274167">
                      <a:off x="3990" y="2586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3" name="Rectangle 131">
                      <a:extLst>
                        <a:ext uri="{FF2B5EF4-FFF2-40B4-BE49-F238E27FC236}">
                          <a16:creationId xmlns:a16="http://schemas.microsoft.com/office/drawing/2014/main" id="{F5A15AF7-CE4F-5037-549C-BA6B5CD5EF46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687797">
                      <a:off x="3446" y="2482"/>
                      <a:ext cx="375" cy="159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4" name="Rectangle 132">
                      <a:extLst>
                        <a:ext uri="{FF2B5EF4-FFF2-40B4-BE49-F238E27FC236}">
                          <a16:creationId xmlns:a16="http://schemas.microsoft.com/office/drawing/2014/main" id="{3344299D-8269-82B6-DE3C-6F183BC1072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658699">
                      <a:off x="4553" y="2574"/>
                      <a:ext cx="178" cy="13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5" name="Rectangle 133">
                      <a:extLst>
                        <a:ext uri="{FF2B5EF4-FFF2-40B4-BE49-F238E27FC236}">
                          <a16:creationId xmlns:a16="http://schemas.microsoft.com/office/drawing/2014/main" id="{13E31700-580A-9C47-BC94-7CF6E15F852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1684862">
                      <a:off x="4743" y="2516"/>
                      <a:ext cx="178" cy="13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6" name="Rectangle 134">
                      <a:extLst>
                        <a:ext uri="{FF2B5EF4-FFF2-40B4-BE49-F238E27FC236}">
                          <a16:creationId xmlns:a16="http://schemas.microsoft.com/office/drawing/2014/main" id="{D706BB53-4B11-7E37-56F7-0805E06E40A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6446486">
                      <a:off x="4966" y="2326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7" name="Rectangle 135">
                      <a:extLst>
                        <a:ext uri="{FF2B5EF4-FFF2-40B4-BE49-F238E27FC236}">
                          <a16:creationId xmlns:a16="http://schemas.microsoft.com/office/drawing/2014/main" id="{CD2CDCC8-E90B-1BA2-791E-CE0B1DFCA1C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5578884">
                      <a:off x="4902" y="2374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48" name="Rectangle 136">
                      <a:extLst>
                        <a:ext uri="{FF2B5EF4-FFF2-40B4-BE49-F238E27FC236}">
                          <a16:creationId xmlns:a16="http://schemas.microsoft.com/office/drawing/2014/main" id="{D003BBBA-3341-0B14-845E-83A80335E19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-45045846">
                      <a:off x="4926" y="2486"/>
                      <a:ext cx="178" cy="43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algn="ctr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346249" name="Oval 137">
                    <a:extLst>
                      <a:ext uri="{FF2B5EF4-FFF2-40B4-BE49-F238E27FC236}">
                        <a16:creationId xmlns:a16="http://schemas.microsoft.com/office/drawing/2014/main" id="{C9C25EB7-9D8E-9326-88AF-368E5328C8C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2328"/>
                    <a:ext cx="200" cy="20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0" name="Rectangle 138">
                    <a:extLst>
                      <a:ext uri="{FF2B5EF4-FFF2-40B4-BE49-F238E27FC236}">
                        <a16:creationId xmlns:a16="http://schemas.microsoft.com/office/drawing/2014/main" id="{EE577045-5F7A-A727-4460-CE039D2D62B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6" y="2382"/>
                    <a:ext cx="456" cy="168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1" name="Oval 139">
                    <a:extLst>
                      <a:ext uri="{FF2B5EF4-FFF2-40B4-BE49-F238E27FC236}">
                        <a16:creationId xmlns:a16="http://schemas.microsoft.com/office/drawing/2014/main" id="{5B4E1348-A19E-6C8A-847E-7C6B4C1155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2363"/>
                    <a:ext cx="200" cy="208"/>
                  </a:xfrm>
                  <a:prstGeom prst="ellipse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2" name="Rectangle 140">
                    <a:extLst>
                      <a:ext uri="{FF2B5EF4-FFF2-40B4-BE49-F238E27FC236}">
                        <a16:creationId xmlns:a16="http://schemas.microsoft.com/office/drawing/2014/main" id="{4D321311-1788-A1AD-D9F7-01F69912E7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19792">
                    <a:off x="3392" y="2388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3" name="Rectangle 141">
                    <a:extLst>
                      <a:ext uri="{FF2B5EF4-FFF2-40B4-BE49-F238E27FC236}">
                        <a16:creationId xmlns:a16="http://schemas.microsoft.com/office/drawing/2014/main" id="{FFE8735A-8FF1-2ED3-D6B8-9932BC159C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19792">
                    <a:off x="3731" y="2527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4" name="Rectangle 142">
                    <a:extLst>
                      <a:ext uri="{FF2B5EF4-FFF2-40B4-BE49-F238E27FC236}">
                        <a16:creationId xmlns:a16="http://schemas.microsoft.com/office/drawing/2014/main" id="{F08F0ABE-1EE1-1621-5FF2-D0CE9FD5F2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74167">
                    <a:off x="4155" y="2551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5" name="Rectangle 143">
                    <a:extLst>
                      <a:ext uri="{FF2B5EF4-FFF2-40B4-BE49-F238E27FC236}">
                        <a16:creationId xmlns:a16="http://schemas.microsoft.com/office/drawing/2014/main" id="{F1AFEA41-8162-5181-D987-F468636E14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1404694">
                    <a:off x="4662" y="2458"/>
                    <a:ext cx="375" cy="15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6" name="Rectangle 144">
                    <a:extLst>
                      <a:ext uri="{FF2B5EF4-FFF2-40B4-BE49-F238E27FC236}">
                        <a16:creationId xmlns:a16="http://schemas.microsoft.com/office/drawing/2014/main" id="{A02AACE1-85CB-7932-D490-7A0F55C374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236813">
                    <a:off x="3720" y="2608"/>
                    <a:ext cx="319" cy="109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46257" name="Rectangle 145">
                    <a:extLst>
                      <a:ext uri="{FF2B5EF4-FFF2-40B4-BE49-F238E27FC236}">
                        <a16:creationId xmlns:a16="http://schemas.microsoft.com/office/drawing/2014/main" id="{272D9CF2-1A05-B667-43CD-CC8E73179E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-26783026">
                    <a:off x="5003" y="2363"/>
                    <a:ext cx="178" cy="43"/>
                  </a:xfrm>
                  <a:prstGeom prst="rect">
                    <a:avLst/>
                  </a:prstGeom>
                  <a:solidFill>
                    <a:srgbClr val="333333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346258" name="Rectangle 146">
                  <a:extLst>
                    <a:ext uri="{FF2B5EF4-FFF2-40B4-BE49-F238E27FC236}">
                      <a16:creationId xmlns:a16="http://schemas.microsoft.com/office/drawing/2014/main" id="{0D5C3D38-F3FD-D9A0-C890-12E8BFB603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60540">
                  <a:off x="3037" y="2436"/>
                  <a:ext cx="736" cy="146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59" name="Oval 147">
                  <a:extLst>
                    <a:ext uri="{FF2B5EF4-FFF2-40B4-BE49-F238E27FC236}">
                      <a16:creationId xmlns:a16="http://schemas.microsoft.com/office/drawing/2014/main" id="{4B826501-5DFD-99C3-85E5-1F360AE855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099" y="2355"/>
                  <a:ext cx="200" cy="20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0" name="Oval 148">
                  <a:extLst>
                    <a:ext uri="{FF2B5EF4-FFF2-40B4-BE49-F238E27FC236}">
                      <a16:creationId xmlns:a16="http://schemas.microsoft.com/office/drawing/2014/main" id="{BF0CBF71-B435-9CD2-C014-8BC3EC7D9B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55" y="2355"/>
                  <a:ext cx="200" cy="20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1" name="Rectangle 149">
                  <a:extLst>
                    <a:ext uri="{FF2B5EF4-FFF2-40B4-BE49-F238E27FC236}">
                      <a16:creationId xmlns:a16="http://schemas.microsoft.com/office/drawing/2014/main" id="{3782B40E-78A7-B53D-5EF1-6AA8D42ED5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4991">
                  <a:off x="4494" y="2498"/>
                  <a:ext cx="375" cy="159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2" name="Rectangle 150">
                  <a:extLst>
                    <a:ext uri="{FF2B5EF4-FFF2-40B4-BE49-F238E27FC236}">
                      <a16:creationId xmlns:a16="http://schemas.microsoft.com/office/drawing/2014/main" id="{17C6BF4B-7BC9-5BB2-B737-CC942A1D273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74167">
                  <a:off x="4246" y="2586"/>
                  <a:ext cx="375" cy="159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3" name="Rectangle 151">
                  <a:extLst>
                    <a:ext uri="{FF2B5EF4-FFF2-40B4-BE49-F238E27FC236}">
                      <a16:creationId xmlns:a16="http://schemas.microsoft.com/office/drawing/2014/main" id="{9EADCDBA-4AEF-B0A3-032F-775B157B81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399194">
                  <a:off x="4876" y="2441"/>
                  <a:ext cx="178" cy="13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4" name="Rectangle 152">
                  <a:extLst>
                    <a:ext uri="{FF2B5EF4-FFF2-40B4-BE49-F238E27FC236}">
                      <a16:creationId xmlns:a16="http://schemas.microsoft.com/office/drawing/2014/main" id="{7B6F1DFB-49EE-7DCA-81B5-DD9812926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26783026">
                  <a:off x="4966" y="2374"/>
                  <a:ext cx="178" cy="4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346265" name="Group 153">
                <a:extLst>
                  <a:ext uri="{FF2B5EF4-FFF2-40B4-BE49-F238E27FC236}">
                    <a16:creationId xmlns:a16="http://schemas.microsoft.com/office/drawing/2014/main" id="{53DDCD79-3009-3F29-27B9-BC04F7B5DE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15" y="2355"/>
                <a:ext cx="2113" cy="329"/>
                <a:chOff x="2915" y="2355"/>
                <a:chExt cx="2113" cy="329"/>
              </a:xfrm>
            </p:grpSpPr>
            <p:sp>
              <p:nvSpPr>
                <p:cNvPr id="346266" name="Rectangle 154">
                  <a:extLst>
                    <a:ext uri="{FF2B5EF4-FFF2-40B4-BE49-F238E27FC236}">
                      <a16:creationId xmlns:a16="http://schemas.microsoft.com/office/drawing/2014/main" id="{45C436A9-CAB6-C74F-C02E-ACB0196320B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15" y="2363"/>
                  <a:ext cx="456" cy="152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7" name="Rectangle 155">
                  <a:extLst>
                    <a:ext uri="{FF2B5EF4-FFF2-40B4-BE49-F238E27FC236}">
                      <a16:creationId xmlns:a16="http://schemas.microsoft.com/office/drawing/2014/main" id="{670F4FC0-555D-C887-D517-01EE7804BF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66572">
                  <a:off x="4650" y="2551"/>
                  <a:ext cx="178" cy="13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68" name="Rectangle 156">
                  <a:extLst>
                    <a:ext uri="{FF2B5EF4-FFF2-40B4-BE49-F238E27FC236}">
                      <a16:creationId xmlns:a16="http://schemas.microsoft.com/office/drawing/2014/main" id="{1179800B-C653-A531-1844-3422E99529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46110527">
                  <a:off x="4918" y="2422"/>
                  <a:ext cx="178" cy="43"/>
                </a:xfrm>
                <a:prstGeom prst="rect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6269" name="Group 157">
              <a:extLst>
                <a:ext uri="{FF2B5EF4-FFF2-40B4-BE49-F238E27FC236}">
                  <a16:creationId xmlns:a16="http://schemas.microsoft.com/office/drawing/2014/main" id="{AF3BADD2-93BB-E3A0-4219-EF2328325C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" y="3355"/>
              <a:ext cx="846" cy="501"/>
              <a:chOff x="2776" y="1383"/>
              <a:chExt cx="2349" cy="1393"/>
            </a:xfrm>
          </p:grpSpPr>
          <p:grpSp>
            <p:nvGrpSpPr>
              <p:cNvPr id="346270" name="Group 158">
                <a:extLst>
                  <a:ext uri="{FF2B5EF4-FFF2-40B4-BE49-F238E27FC236}">
                    <a16:creationId xmlns:a16="http://schemas.microsoft.com/office/drawing/2014/main" id="{5BE274EE-BEFB-7C4D-24CB-AE3C3A6B000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76" y="1383"/>
                <a:ext cx="2349" cy="1393"/>
                <a:chOff x="2776" y="1383"/>
                <a:chExt cx="2349" cy="1393"/>
              </a:xfrm>
            </p:grpSpPr>
            <p:sp>
              <p:nvSpPr>
                <p:cNvPr id="346271" name="Freeform 159">
                  <a:extLst>
                    <a:ext uri="{FF2B5EF4-FFF2-40B4-BE49-F238E27FC236}">
                      <a16:creationId xmlns:a16="http://schemas.microsoft.com/office/drawing/2014/main" id="{6D978369-860F-774D-93E9-78B140FCAB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04" y="1968"/>
                  <a:ext cx="8" cy="12"/>
                </a:xfrm>
                <a:custGeom>
                  <a:avLst/>
                  <a:gdLst>
                    <a:gd name="T0" fmla="*/ 0 w 8"/>
                    <a:gd name="T1" fmla="*/ 12 h 12"/>
                    <a:gd name="T2" fmla="*/ 8 w 8"/>
                    <a:gd name="T3" fmla="*/ 0 h 12"/>
                    <a:gd name="T4" fmla="*/ 0 w 8"/>
                    <a:gd name="T5" fmla="*/ 12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" h="12">
                      <a:moveTo>
                        <a:pt x="0" y="12"/>
                      </a:moveTo>
                      <a:cubicBezTo>
                        <a:pt x="3" y="8"/>
                        <a:pt x="8" y="0"/>
                        <a:pt x="8" y="0"/>
                      </a:cubicBezTo>
                      <a:cubicBezTo>
                        <a:pt x="8" y="0"/>
                        <a:pt x="3" y="8"/>
                        <a:pt x="0" y="12"/>
                      </a:cubicBezTo>
                      <a:close/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346272" name="Group 160">
                  <a:extLst>
                    <a:ext uri="{FF2B5EF4-FFF2-40B4-BE49-F238E27FC236}">
                      <a16:creationId xmlns:a16="http://schemas.microsoft.com/office/drawing/2014/main" id="{632CDF65-0BF8-A679-5D6F-C7DF2ADC799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6" y="1383"/>
                  <a:ext cx="2349" cy="1393"/>
                  <a:chOff x="2776" y="1383"/>
                  <a:chExt cx="2349" cy="1393"/>
                </a:xfrm>
              </p:grpSpPr>
              <p:sp>
                <p:nvSpPr>
                  <p:cNvPr id="346273" name="Freeform 161">
                    <a:extLst>
                      <a:ext uri="{FF2B5EF4-FFF2-40B4-BE49-F238E27FC236}">
                        <a16:creationId xmlns:a16="http://schemas.microsoft.com/office/drawing/2014/main" id="{B93A87C5-CCF0-715A-61D9-5584C4079F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04" y="1624"/>
                    <a:ext cx="28" cy="68"/>
                  </a:xfrm>
                  <a:custGeom>
                    <a:avLst/>
                    <a:gdLst>
                      <a:gd name="T0" fmla="*/ 0 w 28"/>
                      <a:gd name="T1" fmla="*/ 68 h 68"/>
                      <a:gd name="T2" fmla="*/ 28 w 28"/>
                      <a:gd name="T3" fmla="*/ 0 h 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28" h="68">
                        <a:moveTo>
                          <a:pt x="0" y="68"/>
                        </a:moveTo>
                        <a:cubicBezTo>
                          <a:pt x="14" y="34"/>
                          <a:pt x="28" y="0"/>
                          <a:pt x="28" y="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grpSp>
                <p:nvGrpSpPr>
                  <p:cNvPr id="346274" name="Group 162">
                    <a:extLst>
                      <a:ext uri="{FF2B5EF4-FFF2-40B4-BE49-F238E27FC236}">
                        <a16:creationId xmlns:a16="http://schemas.microsoft.com/office/drawing/2014/main" id="{7F56F752-0099-B704-CD43-3CFDCF9A2A3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776" y="1383"/>
                    <a:ext cx="2349" cy="1393"/>
                    <a:chOff x="2776" y="1383"/>
                    <a:chExt cx="2349" cy="1393"/>
                  </a:xfrm>
                </p:grpSpPr>
                <p:sp>
                  <p:nvSpPr>
                    <p:cNvPr id="346275" name="Freeform 163">
                      <a:extLst>
                        <a:ext uri="{FF2B5EF4-FFF2-40B4-BE49-F238E27FC236}">
                          <a16:creationId xmlns:a16="http://schemas.microsoft.com/office/drawing/2014/main" id="{9CD99A5E-FA61-107C-8926-D7D9D62BACA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776" y="2232"/>
                      <a:ext cx="2349" cy="544"/>
                    </a:xfrm>
                    <a:custGeom>
                      <a:avLst/>
                      <a:gdLst>
                        <a:gd name="T0" fmla="*/ 80 w 2349"/>
                        <a:gd name="T1" fmla="*/ 40 h 544"/>
                        <a:gd name="T2" fmla="*/ 48 w 2349"/>
                        <a:gd name="T3" fmla="*/ 144 h 544"/>
                        <a:gd name="T4" fmla="*/ 56 w 2349"/>
                        <a:gd name="T5" fmla="*/ 240 h 544"/>
                        <a:gd name="T6" fmla="*/ 104 w 2349"/>
                        <a:gd name="T7" fmla="*/ 296 h 544"/>
                        <a:gd name="T8" fmla="*/ 184 w 2349"/>
                        <a:gd name="T9" fmla="*/ 328 h 544"/>
                        <a:gd name="T10" fmla="*/ 280 w 2349"/>
                        <a:gd name="T11" fmla="*/ 328 h 544"/>
                        <a:gd name="T12" fmla="*/ 416 w 2349"/>
                        <a:gd name="T13" fmla="*/ 344 h 544"/>
                        <a:gd name="T14" fmla="*/ 560 w 2349"/>
                        <a:gd name="T15" fmla="*/ 352 h 544"/>
                        <a:gd name="T16" fmla="*/ 720 w 2349"/>
                        <a:gd name="T17" fmla="*/ 384 h 544"/>
                        <a:gd name="T18" fmla="*/ 1064 w 2349"/>
                        <a:gd name="T19" fmla="*/ 472 h 544"/>
                        <a:gd name="T20" fmla="*/ 1240 w 2349"/>
                        <a:gd name="T21" fmla="*/ 536 h 544"/>
                        <a:gd name="T22" fmla="*/ 1432 w 2349"/>
                        <a:gd name="T23" fmla="*/ 520 h 544"/>
                        <a:gd name="T24" fmla="*/ 1648 w 2349"/>
                        <a:gd name="T25" fmla="*/ 520 h 544"/>
                        <a:gd name="T26" fmla="*/ 1944 w 2349"/>
                        <a:gd name="T27" fmla="*/ 472 h 544"/>
                        <a:gd name="T28" fmla="*/ 2160 w 2349"/>
                        <a:gd name="T29" fmla="*/ 384 h 544"/>
                        <a:gd name="T30" fmla="*/ 2296 w 2349"/>
                        <a:gd name="T31" fmla="*/ 280 h 544"/>
                        <a:gd name="T32" fmla="*/ 2344 w 2349"/>
                        <a:gd name="T33" fmla="*/ 160 h 544"/>
                        <a:gd name="T34" fmla="*/ 2328 w 2349"/>
                        <a:gd name="T35" fmla="*/ 8 h 544"/>
                        <a:gd name="T36" fmla="*/ 2240 w 2349"/>
                        <a:gd name="T37" fmla="*/ 112 h 544"/>
                        <a:gd name="T38" fmla="*/ 2064 w 2349"/>
                        <a:gd name="T39" fmla="*/ 216 h 544"/>
                        <a:gd name="T40" fmla="*/ 1840 w 2349"/>
                        <a:gd name="T41" fmla="*/ 280 h 544"/>
                        <a:gd name="T42" fmla="*/ 1528 w 2349"/>
                        <a:gd name="T43" fmla="*/ 320 h 544"/>
                        <a:gd name="T44" fmla="*/ 1184 w 2349"/>
                        <a:gd name="T45" fmla="*/ 288 h 544"/>
                        <a:gd name="T46" fmla="*/ 888 w 2349"/>
                        <a:gd name="T47" fmla="*/ 192 h 544"/>
                        <a:gd name="T48" fmla="*/ 528 w 2349"/>
                        <a:gd name="T49" fmla="*/ 56 h 544"/>
                        <a:gd name="T50" fmla="*/ 80 w 2349"/>
                        <a:gd name="T51" fmla="*/ 40 h 5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</a:cxnLst>
                      <a:rect l="0" t="0" r="r" b="b"/>
                      <a:pathLst>
                        <a:path w="2349" h="544">
                          <a:moveTo>
                            <a:pt x="80" y="40"/>
                          </a:moveTo>
                          <a:cubicBezTo>
                            <a:pt x="0" y="55"/>
                            <a:pt x="52" y="111"/>
                            <a:pt x="48" y="144"/>
                          </a:cubicBezTo>
                          <a:cubicBezTo>
                            <a:pt x="44" y="177"/>
                            <a:pt x="47" y="215"/>
                            <a:pt x="56" y="240"/>
                          </a:cubicBezTo>
                          <a:cubicBezTo>
                            <a:pt x="65" y="265"/>
                            <a:pt x="83" y="281"/>
                            <a:pt x="104" y="296"/>
                          </a:cubicBezTo>
                          <a:cubicBezTo>
                            <a:pt x="125" y="311"/>
                            <a:pt x="155" y="323"/>
                            <a:pt x="184" y="328"/>
                          </a:cubicBezTo>
                          <a:cubicBezTo>
                            <a:pt x="213" y="333"/>
                            <a:pt x="241" y="325"/>
                            <a:pt x="280" y="328"/>
                          </a:cubicBezTo>
                          <a:cubicBezTo>
                            <a:pt x="319" y="331"/>
                            <a:pt x="369" y="340"/>
                            <a:pt x="416" y="344"/>
                          </a:cubicBezTo>
                          <a:cubicBezTo>
                            <a:pt x="463" y="348"/>
                            <a:pt x="509" y="345"/>
                            <a:pt x="560" y="352"/>
                          </a:cubicBezTo>
                          <a:cubicBezTo>
                            <a:pt x="611" y="359"/>
                            <a:pt x="636" y="364"/>
                            <a:pt x="720" y="384"/>
                          </a:cubicBezTo>
                          <a:cubicBezTo>
                            <a:pt x="804" y="404"/>
                            <a:pt x="977" y="447"/>
                            <a:pt x="1064" y="472"/>
                          </a:cubicBezTo>
                          <a:cubicBezTo>
                            <a:pt x="1151" y="497"/>
                            <a:pt x="1179" y="528"/>
                            <a:pt x="1240" y="536"/>
                          </a:cubicBezTo>
                          <a:cubicBezTo>
                            <a:pt x="1301" y="544"/>
                            <a:pt x="1364" y="523"/>
                            <a:pt x="1432" y="520"/>
                          </a:cubicBezTo>
                          <a:cubicBezTo>
                            <a:pt x="1500" y="517"/>
                            <a:pt x="1563" y="528"/>
                            <a:pt x="1648" y="520"/>
                          </a:cubicBezTo>
                          <a:cubicBezTo>
                            <a:pt x="1733" y="512"/>
                            <a:pt x="1859" y="495"/>
                            <a:pt x="1944" y="472"/>
                          </a:cubicBezTo>
                          <a:cubicBezTo>
                            <a:pt x="2029" y="449"/>
                            <a:pt x="2101" y="416"/>
                            <a:pt x="2160" y="384"/>
                          </a:cubicBezTo>
                          <a:cubicBezTo>
                            <a:pt x="2219" y="352"/>
                            <a:pt x="2265" y="317"/>
                            <a:pt x="2296" y="280"/>
                          </a:cubicBezTo>
                          <a:cubicBezTo>
                            <a:pt x="2327" y="243"/>
                            <a:pt x="2339" y="205"/>
                            <a:pt x="2344" y="160"/>
                          </a:cubicBezTo>
                          <a:cubicBezTo>
                            <a:pt x="2349" y="115"/>
                            <a:pt x="2345" y="16"/>
                            <a:pt x="2328" y="8"/>
                          </a:cubicBezTo>
                          <a:cubicBezTo>
                            <a:pt x="2311" y="0"/>
                            <a:pt x="2284" y="77"/>
                            <a:pt x="2240" y="112"/>
                          </a:cubicBezTo>
                          <a:cubicBezTo>
                            <a:pt x="2196" y="147"/>
                            <a:pt x="2131" y="188"/>
                            <a:pt x="2064" y="216"/>
                          </a:cubicBezTo>
                          <a:cubicBezTo>
                            <a:pt x="1997" y="244"/>
                            <a:pt x="1929" y="263"/>
                            <a:pt x="1840" y="280"/>
                          </a:cubicBezTo>
                          <a:cubicBezTo>
                            <a:pt x="1751" y="297"/>
                            <a:pt x="1637" y="319"/>
                            <a:pt x="1528" y="320"/>
                          </a:cubicBezTo>
                          <a:cubicBezTo>
                            <a:pt x="1419" y="321"/>
                            <a:pt x="1291" y="309"/>
                            <a:pt x="1184" y="288"/>
                          </a:cubicBezTo>
                          <a:cubicBezTo>
                            <a:pt x="1077" y="267"/>
                            <a:pt x="997" y="231"/>
                            <a:pt x="888" y="192"/>
                          </a:cubicBezTo>
                          <a:cubicBezTo>
                            <a:pt x="779" y="153"/>
                            <a:pt x="664" y="81"/>
                            <a:pt x="528" y="56"/>
                          </a:cubicBezTo>
                          <a:cubicBezTo>
                            <a:pt x="392" y="31"/>
                            <a:pt x="160" y="25"/>
                            <a:pt x="80" y="40"/>
                          </a:cubicBezTo>
                          <a:close/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76" name="Freeform 164">
                      <a:extLst>
                        <a:ext uri="{FF2B5EF4-FFF2-40B4-BE49-F238E27FC236}">
                          <a16:creationId xmlns:a16="http://schemas.microsoft.com/office/drawing/2014/main" id="{838295EB-7264-DAE8-14EA-215D81663DD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36" y="1605"/>
                      <a:ext cx="708" cy="643"/>
                    </a:xfrm>
                    <a:custGeom>
                      <a:avLst/>
                      <a:gdLst>
                        <a:gd name="T0" fmla="*/ 12 w 708"/>
                        <a:gd name="T1" fmla="*/ 643 h 643"/>
                        <a:gd name="T2" fmla="*/ 4 w 708"/>
                        <a:gd name="T3" fmla="*/ 507 h 643"/>
                        <a:gd name="T4" fmla="*/ 36 w 708"/>
                        <a:gd name="T5" fmla="*/ 355 h 643"/>
                        <a:gd name="T6" fmla="*/ 84 w 708"/>
                        <a:gd name="T7" fmla="*/ 179 h 643"/>
                        <a:gd name="T8" fmla="*/ 148 w 708"/>
                        <a:gd name="T9" fmla="*/ 27 h 643"/>
                        <a:gd name="T10" fmla="*/ 324 w 708"/>
                        <a:gd name="T11" fmla="*/ 19 h 643"/>
                        <a:gd name="T12" fmla="*/ 524 w 708"/>
                        <a:gd name="T13" fmla="*/ 83 h 643"/>
                        <a:gd name="T14" fmla="*/ 644 w 708"/>
                        <a:gd name="T15" fmla="*/ 83 h 643"/>
                        <a:gd name="T16" fmla="*/ 692 w 708"/>
                        <a:gd name="T17" fmla="*/ 147 h 643"/>
                        <a:gd name="T18" fmla="*/ 548 w 708"/>
                        <a:gd name="T19" fmla="*/ 195 h 643"/>
                        <a:gd name="T20" fmla="*/ 380 w 708"/>
                        <a:gd name="T21" fmla="*/ 235 h 643"/>
                        <a:gd name="T22" fmla="*/ 236 w 708"/>
                        <a:gd name="T23" fmla="*/ 203 h 643"/>
                        <a:gd name="T24" fmla="*/ 140 w 708"/>
                        <a:gd name="T25" fmla="*/ 139 h 643"/>
                        <a:gd name="T26" fmla="*/ 92 w 708"/>
                        <a:gd name="T27" fmla="*/ 131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708" h="643">
                          <a:moveTo>
                            <a:pt x="12" y="643"/>
                          </a:moveTo>
                          <a:cubicBezTo>
                            <a:pt x="6" y="599"/>
                            <a:pt x="0" y="555"/>
                            <a:pt x="4" y="507"/>
                          </a:cubicBezTo>
                          <a:cubicBezTo>
                            <a:pt x="8" y="459"/>
                            <a:pt x="23" y="410"/>
                            <a:pt x="36" y="355"/>
                          </a:cubicBezTo>
                          <a:cubicBezTo>
                            <a:pt x="49" y="300"/>
                            <a:pt x="65" y="234"/>
                            <a:pt x="84" y="179"/>
                          </a:cubicBezTo>
                          <a:cubicBezTo>
                            <a:pt x="103" y="124"/>
                            <a:pt x="108" y="54"/>
                            <a:pt x="148" y="27"/>
                          </a:cubicBezTo>
                          <a:cubicBezTo>
                            <a:pt x="188" y="0"/>
                            <a:pt x="261" y="10"/>
                            <a:pt x="324" y="19"/>
                          </a:cubicBezTo>
                          <a:cubicBezTo>
                            <a:pt x="387" y="28"/>
                            <a:pt x="471" y="72"/>
                            <a:pt x="524" y="83"/>
                          </a:cubicBezTo>
                          <a:cubicBezTo>
                            <a:pt x="577" y="94"/>
                            <a:pt x="616" y="72"/>
                            <a:pt x="644" y="83"/>
                          </a:cubicBezTo>
                          <a:cubicBezTo>
                            <a:pt x="672" y="94"/>
                            <a:pt x="708" y="128"/>
                            <a:pt x="692" y="147"/>
                          </a:cubicBezTo>
                          <a:cubicBezTo>
                            <a:pt x="676" y="166"/>
                            <a:pt x="600" y="180"/>
                            <a:pt x="548" y="195"/>
                          </a:cubicBezTo>
                          <a:cubicBezTo>
                            <a:pt x="496" y="210"/>
                            <a:pt x="432" y="234"/>
                            <a:pt x="380" y="235"/>
                          </a:cubicBezTo>
                          <a:cubicBezTo>
                            <a:pt x="328" y="236"/>
                            <a:pt x="276" y="219"/>
                            <a:pt x="236" y="203"/>
                          </a:cubicBezTo>
                          <a:cubicBezTo>
                            <a:pt x="196" y="187"/>
                            <a:pt x="164" y="151"/>
                            <a:pt x="140" y="139"/>
                          </a:cubicBezTo>
                          <a:cubicBezTo>
                            <a:pt x="116" y="127"/>
                            <a:pt x="113" y="122"/>
                            <a:pt x="92" y="131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77" name="Freeform 165">
                      <a:extLst>
                        <a:ext uri="{FF2B5EF4-FFF2-40B4-BE49-F238E27FC236}">
                          <a16:creationId xmlns:a16="http://schemas.microsoft.com/office/drawing/2014/main" id="{D440D8DE-FBD5-8EA3-D256-C67ECD8FACA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528" y="1383"/>
                      <a:ext cx="1568" cy="841"/>
                    </a:xfrm>
                    <a:custGeom>
                      <a:avLst/>
                      <a:gdLst>
                        <a:gd name="T0" fmla="*/ 1568 w 1568"/>
                        <a:gd name="T1" fmla="*/ 841 h 841"/>
                        <a:gd name="T2" fmla="*/ 1456 w 1568"/>
                        <a:gd name="T3" fmla="*/ 745 h 841"/>
                        <a:gd name="T4" fmla="*/ 1208 w 1568"/>
                        <a:gd name="T5" fmla="*/ 689 h 841"/>
                        <a:gd name="T6" fmla="*/ 1024 w 1568"/>
                        <a:gd name="T7" fmla="*/ 593 h 841"/>
                        <a:gd name="T8" fmla="*/ 872 w 1568"/>
                        <a:gd name="T9" fmla="*/ 537 h 841"/>
                        <a:gd name="T10" fmla="*/ 760 w 1568"/>
                        <a:gd name="T11" fmla="*/ 465 h 841"/>
                        <a:gd name="T12" fmla="*/ 680 w 1568"/>
                        <a:gd name="T13" fmla="*/ 393 h 841"/>
                        <a:gd name="T14" fmla="*/ 512 w 1568"/>
                        <a:gd name="T15" fmla="*/ 345 h 841"/>
                        <a:gd name="T16" fmla="*/ 464 w 1568"/>
                        <a:gd name="T17" fmla="*/ 273 h 841"/>
                        <a:gd name="T18" fmla="*/ 400 w 1568"/>
                        <a:gd name="T19" fmla="*/ 249 h 841"/>
                        <a:gd name="T20" fmla="*/ 328 w 1568"/>
                        <a:gd name="T21" fmla="*/ 73 h 841"/>
                        <a:gd name="T22" fmla="*/ 208 w 1568"/>
                        <a:gd name="T23" fmla="*/ 1 h 841"/>
                        <a:gd name="T24" fmla="*/ 88 w 1568"/>
                        <a:gd name="T25" fmla="*/ 81 h 841"/>
                        <a:gd name="T26" fmla="*/ 32 w 1568"/>
                        <a:gd name="T27" fmla="*/ 177 h 841"/>
                        <a:gd name="T28" fmla="*/ 0 w 1568"/>
                        <a:gd name="T29" fmla="*/ 249 h 84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</a:cxnLst>
                      <a:rect l="0" t="0" r="r" b="b"/>
                      <a:pathLst>
                        <a:path w="1568" h="841">
                          <a:moveTo>
                            <a:pt x="1568" y="841"/>
                          </a:moveTo>
                          <a:cubicBezTo>
                            <a:pt x="1542" y="805"/>
                            <a:pt x="1516" y="770"/>
                            <a:pt x="1456" y="745"/>
                          </a:cubicBezTo>
                          <a:cubicBezTo>
                            <a:pt x="1396" y="720"/>
                            <a:pt x="1280" y="714"/>
                            <a:pt x="1208" y="689"/>
                          </a:cubicBezTo>
                          <a:cubicBezTo>
                            <a:pt x="1136" y="664"/>
                            <a:pt x="1080" y="618"/>
                            <a:pt x="1024" y="593"/>
                          </a:cubicBezTo>
                          <a:cubicBezTo>
                            <a:pt x="968" y="568"/>
                            <a:pt x="916" y="558"/>
                            <a:pt x="872" y="537"/>
                          </a:cubicBezTo>
                          <a:cubicBezTo>
                            <a:pt x="828" y="516"/>
                            <a:pt x="792" y="489"/>
                            <a:pt x="760" y="465"/>
                          </a:cubicBezTo>
                          <a:cubicBezTo>
                            <a:pt x="728" y="441"/>
                            <a:pt x="721" y="413"/>
                            <a:pt x="680" y="393"/>
                          </a:cubicBezTo>
                          <a:cubicBezTo>
                            <a:pt x="639" y="373"/>
                            <a:pt x="548" y="365"/>
                            <a:pt x="512" y="345"/>
                          </a:cubicBezTo>
                          <a:cubicBezTo>
                            <a:pt x="476" y="325"/>
                            <a:pt x="483" y="289"/>
                            <a:pt x="464" y="273"/>
                          </a:cubicBezTo>
                          <a:cubicBezTo>
                            <a:pt x="445" y="257"/>
                            <a:pt x="423" y="282"/>
                            <a:pt x="400" y="249"/>
                          </a:cubicBezTo>
                          <a:cubicBezTo>
                            <a:pt x="377" y="216"/>
                            <a:pt x="360" y="114"/>
                            <a:pt x="328" y="73"/>
                          </a:cubicBezTo>
                          <a:cubicBezTo>
                            <a:pt x="296" y="32"/>
                            <a:pt x="248" y="0"/>
                            <a:pt x="208" y="1"/>
                          </a:cubicBezTo>
                          <a:cubicBezTo>
                            <a:pt x="168" y="2"/>
                            <a:pt x="117" y="52"/>
                            <a:pt x="88" y="81"/>
                          </a:cubicBezTo>
                          <a:cubicBezTo>
                            <a:pt x="59" y="110"/>
                            <a:pt x="47" y="149"/>
                            <a:pt x="32" y="177"/>
                          </a:cubicBezTo>
                          <a:cubicBezTo>
                            <a:pt x="17" y="205"/>
                            <a:pt x="8" y="227"/>
                            <a:pt x="0" y="249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78" name="Freeform 166">
                      <a:extLst>
                        <a:ext uri="{FF2B5EF4-FFF2-40B4-BE49-F238E27FC236}">
                          <a16:creationId xmlns:a16="http://schemas.microsoft.com/office/drawing/2014/main" id="{6ADD2D9B-C275-1ACD-0157-69A78563365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797" y="1640"/>
                      <a:ext cx="718" cy="512"/>
                    </a:xfrm>
                    <a:custGeom>
                      <a:avLst/>
                      <a:gdLst>
                        <a:gd name="T0" fmla="*/ 147 w 718"/>
                        <a:gd name="T1" fmla="*/ 0 h 512"/>
                        <a:gd name="T2" fmla="*/ 19 w 718"/>
                        <a:gd name="T3" fmla="*/ 168 h 512"/>
                        <a:gd name="T4" fmla="*/ 35 w 718"/>
                        <a:gd name="T5" fmla="*/ 296 h 512"/>
                        <a:gd name="T6" fmla="*/ 123 w 718"/>
                        <a:gd name="T7" fmla="*/ 296 h 512"/>
                        <a:gd name="T8" fmla="*/ 179 w 718"/>
                        <a:gd name="T9" fmla="*/ 208 h 512"/>
                        <a:gd name="T10" fmla="*/ 243 w 718"/>
                        <a:gd name="T11" fmla="*/ 72 h 512"/>
                        <a:gd name="T12" fmla="*/ 171 w 718"/>
                        <a:gd name="T13" fmla="*/ 232 h 512"/>
                        <a:gd name="T14" fmla="*/ 187 w 718"/>
                        <a:gd name="T15" fmla="*/ 288 h 512"/>
                        <a:gd name="T16" fmla="*/ 219 w 718"/>
                        <a:gd name="T17" fmla="*/ 336 h 512"/>
                        <a:gd name="T18" fmla="*/ 299 w 718"/>
                        <a:gd name="T19" fmla="*/ 320 h 512"/>
                        <a:gd name="T20" fmla="*/ 379 w 718"/>
                        <a:gd name="T21" fmla="*/ 144 h 512"/>
                        <a:gd name="T22" fmla="*/ 307 w 718"/>
                        <a:gd name="T23" fmla="*/ 336 h 512"/>
                        <a:gd name="T24" fmla="*/ 339 w 718"/>
                        <a:gd name="T25" fmla="*/ 408 h 512"/>
                        <a:gd name="T26" fmla="*/ 395 w 718"/>
                        <a:gd name="T27" fmla="*/ 408 h 512"/>
                        <a:gd name="T28" fmla="*/ 451 w 718"/>
                        <a:gd name="T29" fmla="*/ 360 h 512"/>
                        <a:gd name="T30" fmla="*/ 507 w 718"/>
                        <a:gd name="T31" fmla="*/ 208 h 512"/>
                        <a:gd name="T32" fmla="*/ 443 w 718"/>
                        <a:gd name="T33" fmla="*/ 392 h 512"/>
                        <a:gd name="T34" fmla="*/ 491 w 718"/>
                        <a:gd name="T35" fmla="*/ 464 h 512"/>
                        <a:gd name="T36" fmla="*/ 547 w 718"/>
                        <a:gd name="T37" fmla="*/ 440 h 512"/>
                        <a:gd name="T38" fmla="*/ 603 w 718"/>
                        <a:gd name="T39" fmla="*/ 296 h 512"/>
                        <a:gd name="T40" fmla="*/ 563 w 718"/>
                        <a:gd name="T41" fmla="*/ 448 h 512"/>
                        <a:gd name="T42" fmla="*/ 627 w 718"/>
                        <a:gd name="T43" fmla="*/ 504 h 512"/>
                        <a:gd name="T44" fmla="*/ 699 w 718"/>
                        <a:gd name="T45" fmla="*/ 496 h 512"/>
                        <a:gd name="T46" fmla="*/ 715 w 718"/>
                        <a:gd name="T47" fmla="*/ 424 h 512"/>
                        <a:gd name="T48" fmla="*/ 715 w 718"/>
                        <a:gd name="T49" fmla="*/ 336 h 5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</a:cxnLst>
                      <a:rect l="0" t="0" r="r" b="b"/>
                      <a:pathLst>
                        <a:path w="718" h="512">
                          <a:moveTo>
                            <a:pt x="147" y="0"/>
                          </a:moveTo>
                          <a:cubicBezTo>
                            <a:pt x="92" y="59"/>
                            <a:pt x="38" y="119"/>
                            <a:pt x="19" y="168"/>
                          </a:cubicBezTo>
                          <a:cubicBezTo>
                            <a:pt x="0" y="217"/>
                            <a:pt x="18" y="275"/>
                            <a:pt x="35" y="296"/>
                          </a:cubicBezTo>
                          <a:cubicBezTo>
                            <a:pt x="52" y="317"/>
                            <a:pt x="99" y="311"/>
                            <a:pt x="123" y="296"/>
                          </a:cubicBezTo>
                          <a:cubicBezTo>
                            <a:pt x="147" y="281"/>
                            <a:pt x="159" y="245"/>
                            <a:pt x="179" y="208"/>
                          </a:cubicBezTo>
                          <a:cubicBezTo>
                            <a:pt x="199" y="171"/>
                            <a:pt x="244" y="68"/>
                            <a:pt x="243" y="72"/>
                          </a:cubicBezTo>
                          <a:cubicBezTo>
                            <a:pt x="242" y="76"/>
                            <a:pt x="180" y="196"/>
                            <a:pt x="171" y="232"/>
                          </a:cubicBezTo>
                          <a:cubicBezTo>
                            <a:pt x="162" y="268"/>
                            <a:pt x="179" y="271"/>
                            <a:pt x="187" y="288"/>
                          </a:cubicBezTo>
                          <a:cubicBezTo>
                            <a:pt x="195" y="305"/>
                            <a:pt x="200" y="331"/>
                            <a:pt x="219" y="336"/>
                          </a:cubicBezTo>
                          <a:cubicBezTo>
                            <a:pt x="238" y="341"/>
                            <a:pt x="272" y="352"/>
                            <a:pt x="299" y="320"/>
                          </a:cubicBezTo>
                          <a:cubicBezTo>
                            <a:pt x="326" y="288"/>
                            <a:pt x="378" y="141"/>
                            <a:pt x="379" y="144"/>
                          </a:cubicBezTo>
                          <a:cubicBezTo>
                            <a:pt x="380" y="147"/>
                            <a:pt x="314" y="292"/>
                            <a:pt x="307" y="336"/>
                          </a:cubicBezTo>
                          <a:cubicBezTo>
                            <a:pt x="300" y="380"/>
                            <a:pt x="324" y="396"/>
                            <a:pt x="339" y="408"/>
                          </a:cubicBezTo>
                          <a:cubicBezTo>
                            <a:pt x="354" y="420"/>
                            <a:pt x="376" y="416"/>
                            <a:pt x="395" y="408"/>
                          </a:cubicBezTo>
                          <a:cubicBezTo>
                            <a:pt x="414" y="400"/>
                            <a:pt x="432" y="393"/>
                            <a:pt x="451" y="360"/>
                          </a:cubicBezTo>
                          <a:cubicBezTo>
                            <a:pt x="470" y="327"/>
                            <a:pt x="508" y="203"/>
                            <a:pt x="507" y="208"/>
                          </a:cubicBezTo>
                          <a:cubicBezTo>
                            <a:pt x="506" y="213"/>
                            <a:pt x="446" y="349"/>
                            <a:pt x="443" y="392"/>
                          </a:cubicBezTo>
                          <a:cubicBezTo>
                            <a:pt x="440" y="435"/>
                            <a:pt x="474" y="456"/>
                            <a:pt x="491" y="464"/>
                          </a:cubicBezTo>
                          <a:cubicBezTo>
                            <a:pt x="508" y="472"/>
                            <a:pt x="528" y="468"/>
                            <a:pt x="547" y="440"/>
                          </a:cubicBezTo>
                          <a:cubicBezTo>
                            <a:pt x="566" y="412"/>
                            <a:pt x="600" y="295"/>
                            <a:pt x="603" y="296"/>
                          </a:cubicBezTo>
                          <a:cubicBezTo>
                            <a:pt x="606" y="297"/>
                            <a:pt x="559" y="413"/>
                            <a:pt x="563" y="448"/>
                          </a:cubicBezTo>
                          <a:cubicBezTo>
                            <a:pt x="567" y="483"/>
                            <a:pt x="604" y="496"/>
                            <a:pt x="627" y="504"/>
                          </a:cubicBezTo>
                          <a:cubicBezTo>
                            <a:pt x="650" y="512"/>
                            <a:pt x="684" y="509"/>
                            <a:pt x="699" y="496"/>
                          </a:cubicBezTo>
                          <a:cubicBezTo>
                            <a:pt x="714" y="483"/>
                            <a:pt x="712" y="451"/>
                            <a:pt x="715" y="424"/>
                          </a:cubicBezTo>
                          <a:cubicBezTo>
                            <a:pt x="718" y="397"/>
                            <a:pt x="716" y="366"/>
                            <a:pt x="715" y="336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79" name="Freeform 167">
                      <a:extLst>
                        <a:ext uri="{FF2B5EF4-FFF2-40B4-BE49-F238E27FC236}">
                          <a16:creationId xmlns:a16="http://schemas.microsoft.com/office/drawing/2014/main" id="{6D7DF523-A7DD-605B-627A-79B5F2805F3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844" y="2244"/>
                      <a:ext cx="1" cy="24"/>
                    </a:xfrm>
                    <a:custGeom>
                      <a:avLst/>
                      <a:gdLst>
                        <a:gd name="T0" fmla="*/ 0 w 1"/>
                        <a:gd name="T1" fmla="*/ 0 h 24"/>
                        <a:gd name="T2" fmla="*/ 0 w 1"/>
                        <a:gd name="T3" fmla="*/ 24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" h="24">
                          <a:moveTo>
                            <a:pt x="0" y="0"/>
                          </a:moveTo>
                          <a:cubicBezTo>
                            <a:pt x="0" y="8"/>
                            <a:pt x="0" y="16"/>
                            <a:pt x="0" y="24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80" name="Freeform 168">
                      <a:extLst>
                        <a:ext uri="{FF2B5EF4-FFF2-40B4-BE49-F238E27FC236}">
                          <a16:creationId xmlns:a16="http://schemas.microsoft.com/office/drawing/2014/main" id="{E642E8F9-2B43-8941-DE4D-A594C22C42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96" y="2224"/>
                      <a:ext cx="4" cy="12"/>
                    </a:xfrm>
                    <a:custGeom>
                      <a:avLst/>
                      <a:gdLst>
                        <a:gd name="T0" fmla="*/ 0 w 4"/>
                        <a:gd name="T1" fmla="*/ 0 h 12"/>
                        <a:gd name="T2" fmla="*/ 4 w 4"/>
                        <a:gd name="T3" fmla="*/ 12 h 12"/>
                        <a:gd name="T4" fmla="*/ 0 w 4"/>
                        <a:gd name="T5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4" h="12">
                          <a:moveTo>
                            <a:pt x="0" y="0"/>
                          </a:moveTo>
                          <a:cubicBezTo>
                            <a:pt x="1" y="4"/>
                            <a:pt x="4" y="12"/>
                            <a:pt x="4" y="12"/>
                          </a:cubicBezTo>
                          <a:cubicBezTo>
                            <a:pt x="4" y="12"/>
                            <a:pt x="1" y="4"/>
                            <a:pt x="0" y="0"/>
                          </a:cubicBezTo>
                          <a:close/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346281" name="Freeform 169">
                      <a:extLst>
                        <a:ext uri="{FF2B5EF4-FFF2-40B4-BE49-F238E27FC236}">
                          <a16:creationId xmlns:a16="http://schemas.microsoft.com/office/drawing/2014/main" id="{3B87652A-DF5C-7B09-7E4A-8E3B0AF549C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3520" y="1718"/>
                      <a:ext cx="304" cy="82"/>
                    </a:xfrm>
                    <a:custGeom>
                      <a:avLst/>
                      <a:gdLst>
                        <a:gd name="T0" fmla="*/ 0 w 304"/>
                        <a:gd name="T1" fmla="*/ 18 h 82"/>
                        <a:gd name="T2" fmla="*/ 304 w 304"/>
                        <a:gd name="T3" fmla="*/ 82 h 8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304" h="82">
                          <a:moveTo>
                            <a:pt x="0" y="18"/>
                          </a:moveTo>
                          <a:cubicBezTo>
                            <a:pt x="108" y="30"/>
                            <a:pt x="222" y="0"/>
                            <a:pt x="304" y="82"/>
                          </a:cubicBezTo>
                        </a:path>
                      </a:pathLst>
                    </a:custGeom>
                    <a:noFill/>
                    <a:ln w="25400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GB"/>
                    </a:p>
                  </p:txBody>
                </p:sp>
              </p:grpSp>
            </p:grpSp>
          </p:grpSp>
          <p:sp>
            <p:nvSpPr>
              <p:cNvPr id="346282" name="Freeform 170">
                <a:extLst>
                  <a:ext uri="{FF2B5EF4-FFF2-40B4-BE49-F238E27FC236}">
                    <a16:creationId xmlns:a16="http://schemas.microsoft.com/office/drawing/2014/main" id="{55F01229-3500-85B6-CDC9-FBBC6F191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6" y="1772"/>
                <a:ext cx="4" cy="12"/>
              </a:xfrm>
              <a:custGeom>
                <a:avLst/>
                <a:gdLst>
                  <a:gd name="T0" fmla="*/ 0 w 4"/>
                  <a:gd name="T1" fmla="*/ 12 h 12"/>
                  <a:gd name="T2" fmla="*/ 4 w 4"/>
                  <a:gd name="T3" fmla="*/ 0 h 12"/>
                  <a:gd name="T4" fmla="*/ 0 w 4"/>
                  <a:gd name="T5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12">
                    <a:moveTo>
                      <a:pt x="0" y="12"/>
                    </a:moveTo>
                    <a:cubicBezTo>
                      <a:pt x="1" y="8"/>
                      <a:pt x="4" y="0"/>
                      <a:pt x="4" y="0"/>
                    </a:cubicBezTo>
                    <a:cubicBezTo>
                      <a:pt x="4" y="0"/>
                      <a:pt x="1" y="8"/>
                      <a:pt x="0" y="12"/>
                    </a:cubicBezTo>
                    <a:close/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46379" name="Group 267">
            <a:extLst>
              <a:ext uri="{FF2B5EF4-FFF2-40B4-BE49-F238E27FC236}">
                <a16:creationId xmlns:a16="http://schemas.microsoft.com/office/drawing/2014/main" id="{84F769C1-AFF7-5CD0-168E-D8FAB698B21C}"/>
              </a:ext>
            </a:extLst>
          </p:cNvPr>
          <p:cNvGrpSpPr>
            <a:grpSpLocks/>
          </p:cNvGrpSpPr>
          <p:nvPr/>
        </p:nvGrpSpPr>
        <p:grpSpPr bwMode="auto">
          <a:xfrm>
            <a:off x="4492625" y="4452938"/>
            <a:ext cx="950913" cy="1089025"/>
            <a:chOff x="2830" y="2805"/>
            <a:chExt cx="599" cy="686"/>
          </a:xfrm>
        </p:grpSpPr>
        <p:sp>
          <p:nvSpPr>
            <p:cNvPr id="346120" name="Rectangle 8">
              <a:extLst>
                <a:ext uri="{FF2B5EF4-FFF2-40B4-BE49-F238E27FC236}">
                  <a16:creationId xmlns:a16="http://schemas.microsoft.com/office/drawing/2014/main" id="{3467D951-2940-4596-FD9E-3CD7759973E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784" y="2875"/>
              <a:ext cx="662" cy="570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296" name="Rectangle 184">
              <a:extLst>
                <a:ext uri="{FF2B5EF4-FFF2-40B4-BE49-F238E27FC236}">
                  <a16:creationId xmlns:a16="http://schemas.microsoft.com/office/drawing/2014/main" id="{ACBD23E4-A75B-22B3-FD58-DEC8510F2F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6" y="2820"/>
              <a:ext cx="175" cy="69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297" name="Rectangle 185">
              <a:extLst>
                <a:ext uri="{FF2B5EF4-FFF2-40B4-BE49-F238E27FC236}">
                  <a16:creationId xmlns:a16="http://schemas.microsoft.com/office/drawing/2014/main" id="{F7A0497C-38B8-1A04-E9D9-35D8B475D0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77169">
              <a:off x="3306" y="2805"/>
              <a:ext cx="85" cy="101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298" name="Rectangle 186">
              <a:extLst>
                <a:ext uri="{FF2B5EF4-FFF2-40B4-BE49-F238E27FC236}">
                  <a16:creationId xmlns:a16="http://schemas.microsoft.com/office/drawing/2014/main" id="{6AE87991-093F-E04B-E157-B2D2D1C67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1" y="2833"/>
              <a:ext cx="121" cy="201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6140" name="Line 28">
              <a:extLst>
                <a:ext uri="{FF2B5EF4-FFF2-40B4-BE49-F238E27FC236}">
                  <a16:creationId xmlns:a16="http://schemas.microsoft.com/office/drawing/2014/main" id="{5E721F3E-DB07-E989-909E-3C82894036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2" y="2913"/>
              <a:ext cx="0" cy="5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148" name="Line 36">
              <a:extLst>
                <a:ext uri="{FF2B5EF4-FFF2-40B4-BE49-F238E27FC236}">
                  <a16:creationId xmlns:a16="http://schemas.microsoft.com/office/drawing/2014/main" id="{E097DAA8-C951-6E9B-C7F2-8F609B84B3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71" y="2898"/>
              <a:ext cx="55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158" name="Line 46">
              <a:extLst>
                <a:ext uri="{FF2B5EF4-FFF2-40B4-BE49-F238E27FC236}">
                  <a16:creationId xmlns:a16="http://schemas.microsoft.com/office/drawing/2014/main" id="{09F26842-FBAD-68A1-AFA7-224B360EA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2829"/>
              <a:ext cx="36" cy="7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6346" name="Line 234">
            <a:extLst>
              <a:ext uri="{FF2B5EF4-FFF2-40B4-BE49-F238E27FC236}">
                <a16:creationId xmlns:a16="http://schemas.microsoft.com/office/drawing/2014/main" id="{4C5C0EE4-6ABA-99F6-C2E8-AFD23D2DB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7375" y="5216525"/>
            <a:ext cx="152400" cy="2809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46362" name="Group 250">
            <a:extLst>
              <a:ext uri="{FF2B5EF4-FFF2-40B4-BE49-F238E27FC236}">
                <a16:creationId xmlns:a16="http://schemas.microsoft.com/office/drawing/2014/main" id="{C7B77621-B3B6-112A-7062-65BE5C21268C}"/>
              </a:ext>
            </a:extLst>
          </p:cNvPr>
          <p:cNvGrpSpPr>
            <a:grpSpLocks/>
          </p:cNvGrpSpPr>
          <p:nvPr/>
        </p:nvGrpSpPr>
        <p:grpSpPr bwMode="auto">
          <a:xfrm>
            <a:off x="5318125" y="3575050"/>
            <a:ext cx="998538" cy="1020763"/>
            <a:chOff x="3350" y="2252"/>
            <a:chExt cx="629" cy="643"/>
          </a:xfrm>
        </p:grpSpPr>
        <p:grpSp>
          <p:nvGrpSpPr>
            <p:cNvPr id="346361" name="Group 249">
              <a:extLst>
                <a:ext uri="{FF2B5EF4-FFF2-40B4-BE49-F238E27FC236}">
                  <a16:creationId xmlns:a16="http://schemas.microsoft.com/office/drawing/2014/main" id="{C92A1712-938C-F1F2-A562-4F0989A4DA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7" y="2252"/>
              <a:ext cx="565" cy="630"/>
              <a:chOff x="3387" y="2252"/>
              <a:chExt cx="565" cy="630"/>
            </a:xfrm>
          </p:grpSpPr>
          <p:sp>
            <p:nvSpPr>
              <p:cNvPr id="346299" name="Rectangle 187">
                <a:extLst>
                  <a:ext uri="{FF2B5EF4-FFF2-40B4-BE49-F238E27FC236}">
                    <a16:creationId xmlns:a16="http://schemas.microsoft.com/office/drawing/2014/main" id="{7AAEDF24-DA32-5943-AE2B-C0ADF42403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7" y="2285"/>
                <a:ext cx="355" cy="597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353" name="Rectangle 241">
                <a:extLst>
                  <a:ext uri="{FF2B5EF4-FFF2-40B4-BE49-F238E27FC236}">
                    <a16:creationId xmlns:a16="http://schemas.microsoft.com/office/drawing/2014/main" id="{6E8BFD24-755B-3EAC-6406-77DD2EECE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" y="2280"/>
                <a:ext cx="148" cy="90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354" name="Rectangle 242">
                <a:extLst>
                  <a:ext uri="{FF2B5EF4-FFF2-40B4-BE49-F238E27FC236}">
                    <a16:creationId xmlns:a16="http://schemas.microsoft.com/office/drawing/2014/main" id="{C08D9461-44DD-1896-7D28-12EF8D974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29052">
                <a:off x="3858" y="2252"/>
                <a:ext cx="94" cy="111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358" name="Rectangle 246">
                <a:extLst>
                  <a:ext uri="{FF2B5EF4-FFF2-40B4-BE49-F238E27FC236}">
                    <a16:creationId xmlns:a16="http://schemas.microsoft.com/office/drawing/2014/main" id="{242D3781-73BD-158D-778A-57E27DFF6E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" y="2278"/>
                <a:ext cx="148" cy="90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46141" name="Line 29">
              <a:extLst>
                <a:ext uri="{FF2B5EF4-FFF2-40B4-BE49-F238E27FC236}">
                  <a16:creationId xmlns:a16="http://schemas.microsoft.com/office/drawing/2014/main" id="{26CBDD55-2720-16EC-A6A0-22C371E758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6" y="2340"/>
              <a:ext cx="0" cy="5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149" name="Line 37">
              <a:extLst>
                <a:ext uri="{FF2B5EF4-FFF2-40B4-BE49-F238E27FC236}">
                  <a16:creationId xmlns:a16="http://schemas.microsoft.com/office/drawing/2014/main" id="{8D7C9AE9-41F3-31D2-9560-8635DF9139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33" y="2333"/>
              <a:ext cx="5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294" name="Line 182">
              <a:extLst>
                <a:ext uri="{FF2B5EF4-FFF2-40B4-BE49-F238E27FC236}">
                  <a16:creationId xmlns:a16="http://schemas.microsoft.com/office/drawing/2014/main" id="{FD8BA018-ACFB-CE0E-9603-CAC88F735E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9" y="2268"/>
              <a:ext cx="39" cy="6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351" name="Line 239">
              <a:extLst>
                <a:ext uri="{FF2B5EF4-FFF2-40B4-BE49-F238E27FC236}">
                  <a16:creationId xmlns:a16="http://schemas.microsoft.com/office/drawing/2014/main" id="{54F46EE1-4B5D-D730-68E1-99C1E3BB28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0" y="2760"/>
              <a:ext cx="75" cy="12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46382" name="Group 270">
            <a:extLst>
              <a:ext uri="{FF2B5EF4-FFF2-40B4-BE49-F238E27FC236}">
                <a16:creationId xmlns:a16="http://schemas.microsoft.com/office/drawing/2014/main" id="{209C3D01-2350-AD3E-DF7A-A56961879B2B}"/>
              </a:ext>
            </a:extLst>
          </p:cNvPr>
          <p:cNvGrpSpPr>
            <a:grpSpLocks/>
          </p:cNvGrpSpPr>
          <p:nvPr/>
        </p:nvGrpSpPr>
        <p:grpSpPr bwMode="auto">
          <a:xfrm>
            <a:off x="5830888" y="1924050"/>
            <a:ext cx="1374775" cy="4473575"/>
            <a:chOff x="3673" y="1212"/>
            <a:chExt cx="866" cy="2818"/>
          </a:xfrm>
        </p:grpSpPr>
        <p:sp>
          <p:nvSpPr>
            <p:cNvPr id="346123" name="Rectangle 11">
              <a:extLst>
                <a:ext uri="{FF2B5EF4-FFF2-40B4-BE49-F238E27FC236}">
                  <a16:creationId xmlns:a16="http://schemas.microsoft.com/office/drawing/2014/main" id="{DE429D96-6022-7570-6BC9-ACDD21242D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674" y="1245"/>
              <a:ext cx="565" cy="546"/>
            </a:xfrm>
            <a:prstGeom prst="rect">
              <a:avLst/>
            </a:prstGeom>
            <a:solidFill>
              <a:srgbClr val="99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46381" name="Group 269">
              <a:extLst>
                <a:ext uri="{FF2B5EF4-FFF2-40B4-BE49-F238E27FC236}">
                  <a16:creationId xmlns:a16="http://schemas.microsoft.com/office/drawing/2014/main" id="{C3F0CFE4-5BD4-02DA-092B-5314ED614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3" y="1212"/>
              <a:ext cx="866" cy="2818"/>
              <a:chOff x="3673" y="1212"/>
              <a:chExt cx="866" cy="2818"/>
            </a:xfrm>
          </p:grpSpPr>
          <p:sp>
            <p:nvSpPr>
              <p:cNvPr id="346359" name="Rectangle 247">
                <a:extLst>
                  <a:ext uri="{FF2B5EF4-FFF2-40B4-BE49-F238E27FC236}">
                    <a16:creationId xmlns:a16="http://schemas.microsoft.com/office/drawing/2014/main" id="{49D0F35F-D594-C062-FDBE-378A6B70AA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25736">
                <a:off x="3874" y="1940"/>
                <a:ext cx="175" cy="347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124" name="Rectangle 12">
                <a:extLst>
                  <a:ext uri="{FF2B5EF4-FFF2-40B4-BE49-F238E27FC236}">
                    <a16:creationId xmlns:a16="http://schemas.microsoft.com/office/drawing/2014/main" id="{14647812-5DF8-9A16-8333-C43478B0BB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3604167">
                <a:off x="3812" y="1359"/>
                <a:ext cx="625" cy="570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6134" name="Line 22">
                <a:extLst>
                  <a:ext uri="{FF2B5EF4-FFF2-40B4-BE49-F238E27FC236}">
                    <a16:creationId xmlns:a16="http://schemas.microsoft.com/office/drawing/2014/main" id="{33BC8BC1-085F-08F0-C2E0-C06F37288E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73" y="1223"/>
                <a:ext cx="312" cy="5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38" name="Line 26">
                <a:extLst>
                  <a:ext uri="{FF2B5EF4-FFF2-40B4-BE49-F238E27FC236}">
                    <a16:creationId xmlns:a16="http://schemas.microsoft.com/office/drawing/2014/main" id="{5828DD2F-902C-BA5A-B5E7-A5AF4C6928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78" y="1227"/>
                <a:ext cx="0" cy="5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53" name="Line 41">
                <a:extLst>
                  <a:ext uri="{FF2B5EF4-FFF2-40B4-BE49-F238E27FC236}">
                    <a16:creationId xmlns:a16="http://schemas.microsoft.com/office/drawing/2014/main" id="{9EA82518-8070-D5BA-9433-7537D3387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1" y="1781"/>
                <a:ext cx="5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54" name="Line 42">
                <a:extLst>
                  <a:ext uri="{FF2B5EF4-FFF2-40B4-BE49-F238E27FC236}">
                    <a16:creationId xmlns:a16="http://schemas.microsoft.com/office/drawing/2014/main" id="{62F8E3FA-E656-CDCF-06D5-4A0D37D6D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79" y="1229"/>
                <a:ext cx="54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55" name="Line 43">
                <a:extLst>
                  <a:ext uri="{FF2B5EF4-FFF2-40B4-BE49-F238E27FC236}">
                    <a16:creationId xmlns:a16="http://schemas.microsoft.com/office/drawing/2014/main" id="{9EE2D7F0-ECC2-8047-3240-3034B3169A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15" y="1212"/>
                <a:ext cx="324" cy="5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142" name="Line 30">
                <a:extLst>
                  <a:ext uri="{FF2B5EF4-FFF2-40B4-BE49-F238E27FC236}">
                    <a16:creationId xmlns:a16="http://schemas.microsoft.com/office/drawing/2014/main" id="{709DC385-5ABC-1705-00B3-0E6E13F2CB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78" y="1779"/>
                <a:ext cx="0" cy="54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6368" name="Rectangle 256">
                <a:extLst>
                  <a:ext uri="{FF2B5EF4-FFF2-40B4-BE49-F238E27FC236}">
                    <a16:creationId xmlns:a16="http://schemas.microsoft.com/office/drawing/2014/main" id="{3DBAF1F7-A6D5-AAB4-F76F-EC3312AFAE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9" y="1867"/>
                <a:ext cx="435" cy="2163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346369" name="Rectangle 257">
            <a:extLst>
              <a:ext uri="{FF2B5EF4-FFF2-40B4-BE49-F238E27FC236}">
                <a16:creationId xmlns:a16="http://schemas.microsoft.com/office/drawing/2014/main" id="{68A5EA37-0D76-F480-D2CB-78A90A138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5338" y="3722688"/>
            <a:ext cx="871537" cy="266700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46377" name="Group 265">
            <a:extLst>
              <a:ext uri="{FF2B5EF4-FFF2-40B4-BE49-F238E27FC236}">
                <a16:creationId xmlns:a16="http://schemas.microsoft.com/office/drawing/2014/main" id="{8DAE7187-454D-3D3D-2747-44AD61F9A7E9}"/>
              </a:ext>
            </a:extLst>
          </p:cNvPr>
          <p:cNvGrpSpPr>
            <a:grpSpLocks/>
          </p:cNvGrpSpPr>
          <p:nvPr/>
        </p:nvGrpSpPr>
        <p:grpSpPr bwMode="auto">
          <a:xfrm>
            <a:off x="3494088" y="5289550"/>
            <a:ext cx="1536700" cy="1116013"/>
            <a:chOff x="2201" y="3332"/>
            <a:chExt cx="968" cy="703"/>
          </a:xfrm>
        </p:grpSpPr>
        <p:grpSp>
          <p:nvGrpSpPr>
            <p:cNvPr id="346376" name="Group 264">
              <a:extLst>
                <a:ext uri="{FF2B5EF4-FFF2-40B4-BE49-F238E27FC236}">
                  <a16:creationId xmlns:a16="http://schemas.microsoft.com/office/drawing/2014/main" id="{6D43EE35-675F-CDC0-575A-5BBB706DB8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8" y="3332"/>
              <a:ext cx="891" cy="699"/>
              <a:chOff x="2278" y="3332"/>
              <a:chExt cx="891" cy="699"/>
            </a:xfrm>
          </p:grpSpPr>
          <p:grpSp>
            <p:nvGrpSpPr>
              <p:cNvPr id="346375" name="Group 263">
                <a:extLst>
                  <a:ext uri="{FF2B5EF4-FFF2-40B4-BE49-F238E27FC236}">
                    <a16:creationId xmlns:a16="http://schemas.microsoft.com/office/drawing/2014/main" id="{77B914F6-86AC-B9BD-532D-07E6E5CAD1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78" y="3332"/>
                <a:ext cx="891" cy="699"/>
                <a:chOff x="2278" y="3332"/>
                <a:chExt cx="891" cy="699"/>
              </a:xfrm>
            </p:grpSpPr>
            <p:sp>
              <p:nvSpPr>
                <p:cNvPr id="346128" name="Rectangle 16">
                  <a:extLst>
                    <a:ext uri="{FF2B5EF4-FFF2-40B4-BE49-F238E27FC236}">
                      <a16:creationId xmlns:a16="http://schemas.microsoft.com/office/drawing/2014/main" id="{D5A3E897-A885-8840-0AD5-8C5CDCA730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23" y="3461"/>
                  <a:ext cx="846" cy="570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125" name="Rectangle 13">
                  <a:extLst>
                    <a:ext uri="{FF2B5EF4-FFF2-40B4-BE49-F238E27FC236}">
                      <a16:creationId xmlns:a16="http://schemas.microsoft.com/office/drawing/2014/main" id="{3DB77776-0275-7EFB-8138-C000E3AB60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3604167">
                  <a:off x="2648" y="3360"/>
                  <a:ext cx="224" cy="168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46286" name="Rectangle 174">
                  <a:extLst>
                    <a:ext uri="{FF2B5EF4-FFF2-40B4-BE49-F238E27FC236}">
                      <a16:creationId xmlns:a16="http://schemas.microsoft.com/office/drawing/2014/main" id="{8EB9179B-E8A1-B333-220D-5D6EE61E9E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215" y="3445"/>
                  <a:ext cx="556" cy="429"/>
                </a:xfrm>
                <a:prstGeom prst="rect">
                  <a:avLst/>
                </a:prstGeom>
                <a:solidFill>
                  <a:srgbClr val="996600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346293" name="Rectangle 181">
                <a:extLst>
                  <a:ext uri="{FF2B5EF4-FFF2-40B4-BE49-F238E27FC236}">
                    <a16:creationId xmlns:a16="http://schemas.microsoft.com/office/drawing/2014/main" id="{03C9B504-5BE0-2547-9400-1A1D05FD8D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2466" y="3415"/>
                <a:ext cx="202" cy="132"/>
              </a:xfrm>
              <a:prstGeom prst="rect">
                <a:avLst/>
              </a:prstGeom>
              <a:solidFill>
                <a:srgbClr val="9966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46139" name="Line 27">
              <a:extLst>
                <a:ext uri="{FF2B5EF4-FFF2-40B4-BE49-F238E27FC236}">
                  <a16:creationId xmlns:a16="http://schemas.microsoft.com/office/drawing/2014/main" id="{FBE78FFF-DE4C-C0F0-4068-1EBAC47718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2" y="3471"/>
              <a:ext cx="0" cy="5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284" name="Line 172">
              <a:extLst>
                <a:ext uri="{FF2B5EF4-FFF2-40B4-BE49-F238E27FC236}">
                  <a16:creationId xmlns:a16="http://schemas.microsoft.com/office/drawing/2014/main" id="{E14D713A-FB53-4573-6AD2-BB24DD6BA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2" y="3398"/>
              <a:ext cx="42" cy="7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324" name="Line 212">
              <a:extLst>
                <a:ext uri="{FF2B5EF4-FFF2-40B4-BE49-F238E27FC236}">
                  <a16:creationId xmlns:a16="http://schemas.microsoft.com/office/drawing/2014/main" id="{791CF662-9FDD-9B6E-A5DA-E70189C32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3828"/>
              <a:ext cx="120" cy="2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147" name="Line 35">
              <a:extLst>
                <a:ext uri="{FF2B5EF4-FFF2-40B4-BE49-F238E27FC236}">
                  <a16:creationId xmlns:a16="http://schemas.microsoft.com/office/drawing/2014/main" id="{E1BEFE9E-1B80-C8E4-DF10-D89DDDA780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14" y="3464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6283" name="Line 171">
            <a:extLst>
              <a:ext uri="{FF2B5EF4-FFF2-40B4-BE49-F238E27FC236}">
                <a16:creationId xmlns:a16="http://schemas.microsoft.com/office/drawing/2014/main" id="{0B47EA57-4B85-5CD6-CC9A-D71C994A683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3600" y="5014913"/>
            <a:ext cx="223838" cy="390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6384" name="Rectangle 272">
            <a:extLst>
              <a:ext uri="{FF2B5EF4-FFF2-40B4-BE49-F238E27FC236}">
                <a16:creationId xmlns:a16="http://schemas.microsoft.com/office/drawing/2014/main" id="{57BCEA2B-E40A-BE92-B4CF-4C947AC10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8738"/>
            <a:ext cx="9144000" cy="1143000"/>
          </a:xfrm>
          <a:noFill/>
          <a:ln/>
        </p:spPr>
        <p:txBody>
          <a:bodyPr/>
          <a:lstStyle/>
          <a:p>
            <a:r>
              <a:rPr lang="en-US" altLang="en-US">
                <a:solidFill>
                  <a:srgbClr val="996600"/>
                </a:solidFill>
              </a:rPr>
              <a:t>What does slope mean?</a:t>
            </a:r>
          </a:p>
        </p:txBody>
      </p:sp>
      <p:grpSp>
        <p:nvGrpSpPr>
          <p:cNvPr id="346387" name="Group 275">
            <a:extLst>
              <a:ext uri="{FF2B5EF4-FFF2-40B4-BE49-F238E27FC236}">
                <a16:creationId xmlns:a16="http://schemas.microsoft.com/office/drawing/2014/main" id="{B473550C-DF9C-6596-14C7-C6C7E7ABBEE5}"/>
              </a:ext>
            </a:extLst>
          </p:cNvPr>
          <p:cNvGrpSpPr>
            <a:grpSpLocks/>
          </p:cNvGrpSpPr>
          <p:nvPr/>
        </p:nvGrpSpPr>
        <p:grpSpPr bwMode="auto">
          <a:xfrm>
            <a:off x="1727200" y="1973263"/>
            <a:ext cx="6375400" cy="4292600"/>
            <a:chOff x="1088" y="1347"/>
            <a:chExt cx="4016" cy="2704"/>
          </a:xfrm>
        </p:grpSpPr>
        <p:sp>
          <p:nvSpPr>
            <p:cNvPr id="346385" name="Line 273">
              <a:extLst>
                <a:ext uri="{FF2B5EF4-FFF2-40B4-BE49-F238E27FC236}">
                  <a16:creationId xmlns:a16="http://schemas.microsoft.com/office/drawing/2014/main" id="{4DB68739-7EB2-7C02-E573-0726EAC0D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" y="1376"/>
              <a:ext cx="4016" cy="2664"/>
            </a:xfrm>
            <a:prstGeom prst="line">
              <a:avLst/>
            </a:prstGeom>
            <a:noFill/>
            <a:ln w="7620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6386" name="Line 274">
              <a:extLst>
                <a:ext uri="{FF2B5EF4-FFF2-40B4-BE49-F238E27FC236}">
                  <a16:creationId xmlns:a16="http://schemas.microsoft.com/office/drawing/2014/main" id="{29724784-6FDC-19AE-F001-448B8C485E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07" y="1347"/>
              <a:ext cx="3992" cy="2704"/>
            </a:xfrm>
            <a:prstGeom prst="line">
              <a:avLst/>
            </a:prstGeom>
            <a:noFill/>
            <a:ln w="7620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0.10278 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346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8 3.7037E-7 L 0.10278 -0.1333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66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46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46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78 -0.13333 L 0.2 -0.13333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7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 -0.13333 L 0.19861 -0.2629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48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4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46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861 -0.26296 L 0.29722 -0.26296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31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7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34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34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346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46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22 -0.26296 L 0.29583 -0.37037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46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537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346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46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4400" b="0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12124</TotalTime>
  <Words>1044</Words>
  <Application>Microsoft Office PowerPoint</Application>
  <PresentationFormat>On-screen Show (4:3)</PresentationFormat>
  <Paragraphs>401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Comic Sans MS</vt:lpstr>
      <vt:lpstr>Symbol</vt:lpstr>
      <vt:lpstr>Times New Roman</vt:lpstr>
      <vt:lpstr>Default Design</vt:lpstr>
      <vt:lpstr>5.2        Defining Slope</vt:lpstr>
      <vt:lpstr>Real World Application</vt:lpstr>
      <vt:lpstr>Lesson Objectives</vt:lpstr>
      <vt:lpstr>Review</vt:lpstr>
      <vt:lpstr>Review</vt:lpstr>
      <vt:lpstr>Definition</vt:lpstr>
      <vt:lpstr>What is range?</vt:lpstr>
      <vt:lpstr>What does slope mean?</vt:lpstr>
      <vt:lpstr>What does slope mean?</vt:lpstr>
      <vt:lpstr>Real World Application</vt:lpstr>
      <vt:lpstr>Real World Application</vt:lpstr>
      <vt:lpstr>Real World Application</vt:lpstr>
      <vt:lpstr>Definition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PowerPoint Presentation</vt:lpstr>
      <vt:lpstr>PowerPoint Presentation</vt:lpstr>
      <vt:lpstr>PowerPoint Presentation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Slope</dc:title>
  <dc:creator>Brian Preston</dc:creator>
  <cp:lastModifiedBy>Nayan GRIFFITHS</cp:lastModifiedBy>
  <cp:revision>483</cp:revision>
  <dcterms:created xsi:type="dcterms:W3CDTF">2005-09-13T21:08:52Z</dcterms:created>
  <dcterms:modified xsi:type="dcterms:W3CDTF">2023-03-24T13:34:50Z</dcterms:modified>
</cp:coreProperties>
</file>